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y="5143500" cx="9144000"/>
  <p:notesSz cx="6858000" cy="9144000"/>
  <p:embeddedFontLst>
    <p:embeddedFont>
      <p:font typeface="Roboto Black"/>
      <p:bold r:id="rId60"/>
      <p:boldItalic r:id="rId61"/>
    </p:embeddedFont>
    <p:embeddedFont>
      <p:font typeface="Roboto Thin"/>
      <p:regular r:id="rId62"/>
      <p:bold r:id="rId63"/>
      <p:italic r:id="rId64"/>
      <p:boldItalic r:id="rId65"/>
    </p:embeddedFont>
    <p:embeddedFont>
      <p:font typeface="Proxima Nova"/>
      <p:regular r:id="rId66"/>
      <p:bold r:id="rId67"/>
      <p:italic r:id="rId68"/>
      <p:boldItalic r:id="rId69"/>
    </p:embeddedFont>
    <p:embeddedFont>
      <p:font typeface="Roboto Medium"/>
      <p:regular r:id="rId70"/>
      <p:bold r:id="rId71"/>
      <p:italic r:id="rId72"/>
      <p:boldItalic r:id="rId73"/>
    </p:embeddedFont>
    <p:embeddedFont>
      <p:font typeface="Amatic SC"/>
      <p:regular r:id="rId74"/>
      <p:bold r:id="rId75"/>
    </p:embeddedFont>
    <p:embeddedFont>
      <p:font typeface="Didact Gothic"/>
      <p:regular r:id="rId76"/>
    </p:embeddedFont>
    <p:embeddedFont>
      <p:font typeface="Roboto Mono Thin"/>
      <p:regular r:id="rId77"/>
      <p:bold r:id="rId78"/>
      <p:italic r:id="rId79"/>
      <p:boldItalic r:id="rId80"/>
    </p:embeddedFont>
    <p:embeddedFont>
      <p:font typeface="Proxima Nova Semibold"/>
      <p:regular r:id="rId81"/>
      <p:bold r:id="rId82"/>
      <p:boldItalic r:id="rId83"/>
    </p:embeddedFont>
    <p:embeddedFont>
      <p:font typeface="Roboto Light"/>
      <p:regular r:id="rId84"/>
      <p:bold r:id="rId85"/>
      <p:italic r:id="rId86"/>
      <p:boldItalic r:id="rId87"/>
    </p:embeddedFont>
    <p:embeddedFont>
      <p:font typeface="Bree Serif"/>
      <p:regular r:id="rId8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9C80B7-A7DC-41F9-BCFF-95468B50D2F5}">
  <a:tblStyle styleId="{489C80B7-A7DC-41F9-BCFF-95468B50D2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RobotoLight-regular.fntdata"/><Relationship Id="rId83" Type="http://schemas.openxmlformats.org/officeDocument/2006/relationships/font" Target="fonts/ProximaNovaSemibold-boldItalic.fntdata"/><Relationship Id="rId42" Type="http://schemas.openxmlformats.org/officeDocument/2006/relationships/slide" Target="slides/slide35.xml"/><Relationship Id="rId86" Type="http://schemas.openxmlformats.org/officeDocument/2006/relationships/font" Target="fonts/RobotoLight-italic.fntdata"/><Relationship Id="rId41" Type="http://schemas.openxmlformats.org/officeDocument/2006/relationships/slide" Target="slides/slide34.xml"/><Relationship Id="rId85" Type="http://schemas.openxmlformats.org/officeDocument/2006/relationships/font" Target="fonts/RobotoLight-bold.fntdata"/><Relationship Id="rId44" Type="http://schemas.openxmlformats.org/officeDocument/2006/relationships/slide" Target="slides/slide37.xml"/><Relationship Id="rId88" Type="http://schemas.openxmlformats.org/officeDocument/2006/relationships/font" Target="fonts/BreeSerif-regular.fntdata"/><Relationship Id="rId43" Type="http://schemas.openxmlformats.org/officeDocument/2006/relationships/slide" Target="slides/slide36.xml"/><Relationship Id="rId87" Type="http://schemas.openxmlformats.org/officeDocument/2006/relationships/font" Target="fonts/RobotoLight-boldItalic.fntdata"/><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RobotoMonoThin-boldItalic.fntdata"/><Relationship Id="rId82" Type="http://schemas.openxmlformats.org/officeDocument/2006/relationships/font" Target="fonts/ProximaNovaSemibold-bold.fntdata"/><Relationship Id="rId81" Type="http://schemas.openxmlformats.org/officeDocument/2006/relationships/font" Target="fonts/ProximaNovaSemibold-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RobotoMedium-boldItalic.fntdata"/><Relationship Id="rId72" Type="http://schemas.openxmlformats.org/officeDocument/2006/relationships/font" Target="fonts/RobotoMedium-italic.fntdata"/><Relationship Id="rId31" Type="http://schemas.openxmlformats.org/officeDocument/2006/relationships/slide" Target="slides/slide24.xml"/><Relationship Id="rId75" Type="http://schemas.openxmlformats.org/officeDocument/2006/relationships/font" Target="fonts/AmaticSC-bold.fntdata"/><Relationship Id="rId30" Type="http://schemas.openxmlformats.org/officeDocument/2006/relationships/slide" Target="slides/slide23.xml"/><Relationship Id="rId74" Type="http://schemas.openxmlformats.org/officeDocument/2006/relationships/font" Target="fonts/AmaticSC-regular.fntdata"/><Relationship Id="rId33" Type="http://schemas.openxmlformats.org/officeDocument/2006/relationships/slide" Target="slides/slide26.xml"/><Relationship Id="rId77" Type="http://schemas.openxmlformats.org/officeDocument/2006/relationships/font" Target="fonts/RobotoMonoThin-regular.fntdata"/><Relationship Id="rId32" Type="http://schemas.openxmlformats.org/officeDocument/2006/relationships/slide" Target="slides/slide25.xml"/><Relationship Id="rId76" Type="http://schemas.openxmlformats.org/officeDocument/2006/relationships/font" Target="fonts/DidactGothic-regular.fntdata"/><Relationship Id="rId35" Type="http://schemas.openxmlformats.org/officeDocument/2006/relationships/slide" Target="slides/slide28.xml"/><Relationship Id="rId79" Type="http://schemas.openxmlformats.org/officeDocument/2006/relationships/font" Target="fonts/RobotoMonoThin-italic.fntdata"/><Relationship Id="rId34" Type="http://schemas.openxmlformats.org/officeDocument/2006/relationships/slide" Target="slides/slide27.xml"/><Relationship Id="rId78" Type="http://schemas.openxmlformats.org/officeDocument/2006/relationships/font" Target="fonts/RobotoMonoThin-bold.fntdata"/><Relationship Id="rId71" Type="http://schemas.openxmlformats.org/officeDocument/2006/relationships/font" Target="fonts/RobotoMedium-bold.fntdata"/><Relationship Id="rId70" Type="http://schemas.openxmlformats.org/officeDocument/2006/relationships/font" Target="fonts/RobotoMedium-regular.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RobotoThin-regular.fntdata"/><Relationship Id="rId61" Type="http://schemas.openxmlformats.org/officeDocument/2006/relationships/font" Target="fonts/RobotoBlack-boldItalic.fntdata"/><Relationship Id="rId20" Type="http://schemas.openxmlformats.org/officeDocument/2006/relationships/slide" Target="slides/slide13.xml"/><Relationship Id="rId64" Type="http://schemas.openxmlformats.org/officeDocument/2006/relationships/font" Target="fonts/RobotoThin-italic.fntdata"/><Relationship Id="rId63" Type="http://schemas.openxmlformats.org/officeDocument/2006/relationships/font" Target="fonts/RobotoThin-bold.fntdata"/><Relationship Id="rId22" Type="http://schemas.openxmlformats.org/officeDocument/2006/relationships/slide" Target="slides/slide15.xml"/><Relationship Id="rId66" Type="http://schemas.openxmlformats.org/officeDocument/2006/relationships/font" Target="fonts/ProximaNova-regular.fntdata"/><Relationship Id="rId21" Type="http://schemas.openxmlformats.org/officeDocument/2006/relationships/slide" Target="slides/slide14.xml"/><Relationship Id="rId65" Type="http://schemas.openxmlformats.org/officeDocument/2006/relationships/font" Target="fonts/RobotoThin-boldItalic.fntdata"/><Relationship Id="rId24" Type="http://schemas.openxmlformats.org/officeDocument/2006/relationships/slide" Target="slides/slide17.xml"/><Relationship Id="rId68" Type="http://schemas.openxmlformats.org/officeDocument/2006/relationships/font" Target="fonts/ProximaNova-italic.fntdata"/><Relationship Id="rId23" Type="http://schemas.openxmlformats.org/officeDocument/2006/relationships/slide" Target="slides/slide16.xml"/><Relationship Id="rId67" Type="http://schemas.openxmlformats.org/officeDocument/2006/relationships/font" Target="fonts/ProximaNova-bold.fntdata"/><Relationship Id="rId60" Type="http://schemas.openxmlformats.org/officeDocument/2006/relationships/font" Target="fonts/RobotoBlack-bold.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ProximaNova-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5dc4e38d7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dc4e38d7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56074a99fb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56074a99fb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56074a99f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56074a99f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56074a99fb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56074a99fb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56074a99fb_1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56074a99fb_1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56074a99fb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56074a99fb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56074a99fb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56074a99fb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5c99e1ede3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c99e1ede3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5c99e1ede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5c99e1ede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5dc4e38d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5dc4e38d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5d564c3ce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d564c3ce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588272575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588272575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dc4e38d7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dc4e38d7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5bb3dc62fd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5bb3dc62fd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56074a99fb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56074a99fb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56074a99fb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56074a99fb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5bb3dc62fd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5bb3dc62fd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5bbcd31a2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5bbcd31a2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5bb3dc62fd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5bb3dc62fd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5bb3dc62f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5bb3dc62f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5bb3dc62fd_0_1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5bb3dc62fd_0_1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5bb3dc62f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5bb3dc62f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56074a99fb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56074a99fb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5bb3dc62fd_0_1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5bb3dc62fd_0_1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5bb3dc62fd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5bb3dc62fd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5bb3dc62fd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5bb3dc62fd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5d5c1b5eee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5d5c1b5eee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5d5c1b5eee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5d5c1b5eee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5d5c1b5ee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5d5c1b5ee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5fb8c01d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5fb8c01d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5fb8c01da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5fb8c01d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de5f8131e0_0_7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de5f8131e0_0_7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de5f8131e0_0_7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de5f8131e0_0_7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56074a99f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56074a99f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0" name="Shape 1850"/>
        <p:cNvGrpSpPr/>
        <p:nvPr/>
      </p:nvGrpSpPr>
      <p:grpSpPr>
        <a:xfrm>
          <a:off x="0" y="0"/>
          <a:ext cx="0" cy="0"/>
          <a:chOff x="0" y="0"/>
          <a:chExt cx="0" cy="0"/>
        </a:xfrm>
      </p:grpSpPr>
      <p:sp>
        <p:nvSpPr>
          <p:cNvPr id="1851" name="Google Shape;1851;gde5f8131e0_0_7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2" name="Google Shape;1852;gde5f8131e0_0_7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7" name="Shape 4637"/>
        <p:cNvGrpSpPr/>
        <p:nvPr/>
      </p:nvGrpSpPr>
      <p:grpSpPr>
        <a:xfrm>
          <a:off x="0" y="0"/>
          <a:ext cx="0" cy="0"/>
          <a:chOff x="0" y="0"/>
          <a:chExt cx="0" cy="0"/>
        </a:xfrm>
      </p:grpSpPr>
      <p:sp>
        <p:nvSpPr>
          <p:cNvPr id="4638" name="Google Shape;4638;gde5f8131e0_0_10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9" name="Google Shape;4639;gde5f8131e0_0_10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gde5f8131e0_0_11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8" name="Google Shape;5058;gde5f8131e0_0_11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6" name="Shape 5226"/>
        <p:cNvGrpSpPr/>
        <p:nvPr/>
      </p:nvGrpSpPr>
      <p:grpSpPr>
        <a:xfrm>
          <a:off x="0" y="0"/>
          <a:ext cx="0" cy="0"/>
          <a:chOff x="0" y="0"/>
          <a:chExt cx="0" cy="0"/>
        </a:xfrm>
      </p:grpSpPr>
      <p:sp>
        <p:nvSpPr>
          <p:cNvPr id="5227" name="Google Shape;5227;gde5f8131e0_0_1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8" name="Google Shape;5228;gde5f8131e0_0_1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1" name="Shape 5631"/>
        <p:cNvGrpSpPr/>
        <p:nvPr/>
      </p:nvGrpSpPr>
      <p:grpSpPr>
        <a:xfrm>
          <a:off x="0" y="0"/>
          <a:ext cx="0" cy="0"/>
          <a:chOff x="0" y="0"/>
          <a:chExt cx="0" cy="0"/>
        </a:xfrm>
      </p:grpSpPr>
      <p:sp>
        <p:nvSpPr>
          <p:cNvPr id="5632" name="Google Shape;5632;gde5f8131e0_0_11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3" name="Google Shape;5633;gde5f8131e0_0_11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1" name="Shape 6011"/>
        <p:cNvGrpSpPr/>
        <p:nvPr/>
      </p:nvGrpSpPr>
      <p:grpSpPr>
        <a:xfrm>
          <a:off x="0" y="0"/>
          <a:ext cx="0" cy="0"/>
          <a:chOff x="0" y="0"/>
          <a:chExt cx="0" cy="0"/>
        </a:xfrm>
      </p:grpSpPr>
      <p:sp>
        <p:nvSpPr>
          <p:cNvPr id="6012" name="Google Shape;6012;gde5f8131e0_0_12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3" name="Google Shape;6013;gde5f8131e0_0_12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5" name="Shape 6425"/>
        <p:cNvGrpSpPr/>
        <p:nvPr/>
      </p:nvGrpSpPr>
      <p:grpSpPr>
        <a:xfrm>
          <a:off x="0" y="0"/>
          <a:ext cx="0" cy="0"/>
          <a:chOff x="0" y="0"/>
          <a:chExt cx="0" cy="0"/>
        </a:xfrm>
      </p:grpSpPr>
      <p:sp>
        <p:nvSpPr>
          <p:cNvPr id="6426" name="Google Shape;6426;gde5f8131e0_0_12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7" name="Google Shape;6427;gde5f8131e0_0_12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6" name="Shape 6786"/>
        <p:cNvGrpSpPr/>
        <p:nvPr/>
      </p:nvGrpSpPr>
      <p:grpSpPr>
        <a:xfrm>
          <a:off x="0" y="0"/>
          <a:ext cx="0" cy="0"/>
          <a:chOff x="0" y="0"/>
          <a:chExt cx="0" cy="0"/>
        </a:xfrm>
      </p:grpSpPr>
      <p:sp>
        <p:nvSpPr>
          <p:cNvPr id="6787" name="Google Shape;6787;gde5f8131e0_0_12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8" name="Google Shape;6788;gde5f8131e0_0_12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6" name="Shape 7296"/>
        <p:cNvGrpSpPr/>
        <p:nvPr/>
      </p:nvGrpSpPr>
      <p:grpSpPr>
        <a:xfrm>
          <a:off x="0" y="0"/>
          <a:ext cx="0" cy="0"/>
          <a:chOff x="0" y="0"/>
          <a:chExt cx="0" cy="0"/>
        </a:xfrm>
      </p:grpSpPr>
      <p:sp>
        <p:nvSpPr>
          <p:cNvPr id="7297" name="Google Shape;7297;gde5f8131e0_0_13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8" name="Google Shape;7298;gde5f8131e0_0_13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6" name="Shape 7916"/>
        <p:cNvGrpSpPr/>
        <p:nvPr/>
      </p:nvGrpSpPr>
      <p:grpSpPr>
        <a:xfrm>
          <a:off x="0" y="0"/>
          <a:ext cx="0" cy="0"/>
          <a:chOff x="0" y="0"/>
          <a:chExt cx="0" cy="0"/>
        </a:xfrm>
      </p:grpSpPr>
      <p:sp>
        <p:nvSpPr>
          <p:cNvPr id="7917" name="Google Shape;7917;gde5f8131e0_0_14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8" name="Google Shape;7918;gde5f8131e0_0_14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56074a99f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56074a99f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0" name="Shape 8510"/>
        <p:cNvGrpSpPr/>
        <p:nvPr/>
      </p:nvGrpSpPr>
      <p:grpSpPr>
        <a:xfrm>
          <a:off x="0" y="0"/>
          <a:ext cx="0" cy="0"/>
          <a:chOff x="0" y="0"/>
          <a:chExt cx="0" cy="0"/>
        </a:xfrm>
      </p:grpSpPr>
      <p:sp>
        <p:nvSpPr>
          <p:cNvPr id="8511" name="Google Shape;8511;gde5f8131e0_0_1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2" name="Google Shape;8512;gde5f8131e0_0_1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1" name="Shape 8831"/>
        <p:cNvGrpSpPr/>
        <p:nvPr/>
      </p:nvGrpSpPr>
      <p:grpSpPr>
        <a:xfrm>
          <a:off x="0" y="0"/>
          <a:ext cx="0" cy="0"/>
          <a:chOff x="0" y="0"/>
          <a:chExt cx="0" cy="0"/>
        </a:xfrm>
      </p:grpSpPr>
      <p:sp>
        <p:nvSpPr>
          <p:cNvPr id="8832" name="Google Shape;8832;gde5f8131e0_0_14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3" name="Google Shape;8833;gde5f8131e0_0_14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9" name="Shape 9139"/>
        <p:cNvGrpSpPr/>
        <p:nvPr/>
      </p:nvGrpSpPr>
      <p:grpSpPr>
        <a:xfrm>
          <a:off x="0" y="0"/>
          <a:ext cx="0" cy="0"/>
          <a:chOff x="0" y="0"/>
          <a:chExt cx="0" cy="0"/>
        </a:xfrm>
      </p:grpSpPr>
      <p:sp>
        <p:nvSpPr>
          <p:cNvPr id="9140" name="Google Shape;9140;gde5f8131e0_0_15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1" name="Google Shape;9141;gde5f8131e0_0_15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56074a99fb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56074a99fb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56074a99fb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56074a99fb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56074a99fb_1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56074a99fb_1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56074a99fb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56074a99fb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gradFill>
          <a:gsLst>
            <a:gs pos="0">
              <a:srgbClr val="052643"/>
            </a:gs>
            <a:gs pos="100000">
              <a:srgbClr val="041523"/>
            </a:gs>
          </a:gsLst>
          <a:path path="circle">
            <a:fillToRect b="50%" l="50%" r="50%" t="50%"/>
          </a:path>
          <a:tileRect/>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lvl1pPr lvl="0" algn="r">
              <a:spcBef>
                <a:spcPts val="0"/>
              </a:spcBef>
              <a:spcAft>
                <a:spcPts val="0"/>
              </a:spcAft>
              <a:buClr>
                <a:srgbClr val="48FFD5"/>
              </a:buClr>
              <a:buSzPts val="3000"/>
              <a:buFont typeface="Roboto Black"/>
              <a:buNone/>
              <a:defRPr b="0" sz="300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p:txBody>
      </p:sp>
      <p:sp>
        <p:nvSpPr>
          <p:cNvPr id="10" name="Google Shape;10;p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
  <p:cSld name="TITLE_1_1_1_1_1">
    <p:bg>
      <p:bgPr>
        <a:gradFill>
          <a:gsLst>
            <a:gs pos="0">
              <a:srgbClr val="052643"/>
            </a:gs>
            <a:gs pos="100000">
              <a:srgbClr val="041523"/>
            </a:gs>
          </a:gsLst>
          <a:path path="circle">
            <a:fillToRect b="50%" l="50%" r="50%" t="50%"/>
          </a:path>
          <a:tileRect/>
        </a:gradFill>
      </p:bgPr>
    </p:bg>
    <p:spTree>
      <p:nvGrpSpPr>
        <p:cNvPr id="66" name="Shape 66"/>
        <p:cNvGrpSpPr/>
        <p:nvPr/>
      </p:nvGrpSpPr>
      <p:grpSpPr>
        <a:xfrm>
          <a:off x="0" y="0"/>
          <a:ext cx="0" cy="0"/>
          <a:chOff x="0" y="0"/>
          <a:chExt cx="0" cy="0"/>
        </a:xfrm>
      </p:grpSpPr>
      <p:sp>
        <p:nvSpPr>
          <p:cNvPr id="67" name="Google Shape;67;p11"/>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8" name="Google Shape;68;p11"/>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69" name="Google Shape;69;p11"/>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E3E9ED"/>
              </a:buClr>
              <a:buSzPts val="900"/>
              <a:buNone/>
              <a:defRPr sz="900">
                <a:solidFill>
                  <a:srgbClr val="E3E9ED"/>
                </a:solidFill>
              </a:defRPr>
            </a:lvl1pPr>
            <a:lvl2pPr lvl="1" rtl="0" algn="ctr">
              <a:lnSpc>
                <a:spcPct val="100000"/>
              </a:lnSpc>
              <a:spcBef>
                <a:spcPts val="0"/>
              </a:spcBef>
              <a:spcAft>
                <a:spcPts val="0"/>
              </a:spcAft>
              <a:buClr>
                <a:srgbClr val="E3E9ED"/>
              </a:buClr>
              <a:buSzPts val="900"/>
              <a:buNone/>
              <a:defRPr sz="900">
                <a:solidFill>
                  <a:srgbClr val="E3E9ED"/>
                </a:solidFill>
              </a:defRPr>
            </a:lvl2pPr>
            <a:lvl3pPr lvl="2" rtl="0" algn="ctr">
              <a:lnSpc>
                <a:spcPct val="100000"/>
              </a:lnSpc>
              <a:spcBef>
                <a:spcPts val="0"/>
              </a:spcBef>
              <a:spcAft>
                <a:spcPts val="0"/>
              </a:spcAft>
              <a:buClr>
                <a:srgbClr val="E3E9ED"/>
              </a:buClr>
              <a:buSzPts val="900"/>
              <a:buNone/>
              <a:defRPr sz="900">
                <a:solidFill>
                  <a:srgbClr val="E3E9ED"/>
                </a:solidFill>
              </a:defRPr>
            </a:lvl3pPr>
            <a:lvl4pPr lvl="3" rtl="0" algn="ctr">
              <a:lnSpc>
                <a:spcPct val="100000"/>
              </a:lnSpc>
              <a:spcBef>
                <a:spcPts val="0"/>
              </a:spcBef>
              <a:spcAft>
                <a:spcPts val="0"/>
              </a:spcAft>
              <a:buClr>
                <a:srgbClr val="E3E9ED"/>
              </a:buClr>
              <a:buSzPts val="900"/>
              <a:buNone/>
              <a:defRPr sz="900">
                <a:solidFill>
                  <a:srgbClr val="E3E9ED"/>
                </a:solidFill>
              </a:defRPr>
            </a:lvl4pPr>
            <a:lvl5pPr lvl="4" rtl="0" algn="ctr">
              <a:lnSpc>
                <a:spcPct val="100000"/>
              </a:lnSpc>
              <a:spcBef>
                <a:spcPts val="0"/>
              </a:spcBef>
              <a:spcAft>
                <a:spcPts val="0"/>
              </a:spcAft>
              <a:buClr>
                <a:srgbClr val="E3E9ED"/>
              </a:buClr>
              <a:buSzPts val="900"/>
              <a:buNone/>
              <a:defRPr sz="900">
                <a:solidFill>
                  <a:srgbClr val="E3E9ED"/>
                </a:solidFill>
              </a:defRPr>
            </a:lvl5pPr>
            <a:lvl6pPr lvl="5" rtl="0" algn="ctr">
              <a:lnSpc>
                <a:spcPct val="100000"/>
              </a:lnSpc>
              <a:spcBef>
                <a:spcPts val="0"/>
              </a:spcBef>
              <a:spcAft>
                <a:spcPts val="0"/>
              </a:spcAft>
              <a:buClr>
                <a:srgbClr val="E3E9ED"/>
              </a:buClr>
              <a:buSzPts val="900"/>
              <a:buNone/>
              <a:defRPr sz="900">
                <a:solidFill>
                  <a:srgbClr val="E3E9ED"/>
                </a:solidFill>
              </a:defRPr>
            </a:lvl6pPr>
            <a:lvl7pPr lvl="6" rtl="0" algn="ctr">
              <a:lnSpc>
                <a:spcPct val="100000"/>
              </a:lnSpc>
              <a:spcBef>
                <a:spcPts val="0"/>
              </a:spcBef>
              <a:spcAft>
                <a:spcPts val="0"/>
              </a:spcAft>
              <a:buClr>
                <a:srgbClr val="E3E9ED"/>
              </a:buClr>
              <a:buSzPts val="900"/>
              <a:buNone/>
              <a:defRPr sz="900">
                <a:solidFill>
                  <a:srgbClr val="E3E9ED"/>
                </a:solidFill>
              </a:defRPr>
            </a:lvl7pPr>
            <a:lvl8pPr lvl="7" rtl="0" algn="ctr">
              <a:lnSpc>
                <a:spcPct val="100000"/>
              </a:lnSpc>
              <a:spcBef>
                <a:spcPts val="0"/>
              </a:spcBef>
              <a:spcAft>
                <a:spcPts val="0"/>
              </a:spcAft>
              <a:buClr>
                <a:srgbClr val="E3E9ED"/>
              </a:buClr>
              <a:buSzPts val="900"/>
              <a:buNone/>
              <a:defRPr sz="900">
                <a:solidFill>
                  <a:srgbClr val="E3E9ED"/>
                </a:solidFill>
              </a:defRPr>
            </a:lvl8pPr>
            <a:lvl9pPr lvl="8" rtl="0" algn="ctr">
              <a:lnSpc>
                <a:spcPct val="100000"/>
              </a:lnSpc>
              <a:spcBef>
                <a:spcPts val="0"/>
              </a:spcBef>
              <a:spcAft>
                <a:spcPts val="0"/>
              </a:spcAft>
              <a:buClr>
                <a:srgbClr val="E3E9ED"/>
              </a:buClr>
              <a:buSzPts val="900"/>
              <a:buNone/>
              <a:defRPr sz="900">
                <a:solidFill>
                  <a:srgbClr val="E3E9ED"/>
                </a:solidFill>
              </a:defRPr>
            </a:lvl9pPr>
          </a:lstStyle>
          <a:p/>
        </p:txBody>
      </p:sp>
      <p:sp>
        <p:nvSpPr>
          <p:cNvPr id="70" name="Google Shape;70;p11"/>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1" name="Google Shape;71;p11"/>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2" name="Google Shape;72;p11"/>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1pPr>
            <a:lvl2pPr lvl="1"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2pPr>
            <a:lvl3pPr lvl="2"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3pPr>
            <a:lvl4pPr lvl="3"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4pPr>
            <a:lvl5pPr lvl="4"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5pPr>
            <a:lvl6pPr lvl="5"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6pPr>
            <a:lvl7pPr lvl="6"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7pPr>
            <a:lvl8pPr lvl="7"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8pPr>
            <a:lvl9pPr lvl="8" rtl="0" algn="ctr">
              <a:spcBef>
                <a:spcPts val="0"/>
              </a:spcBef>
              <a:spcAft>
                <a:spcPts val="0"/>
              </a:spcAft>
              <a:buClr>
                <a:srgbClr val="E3E9ED"/>
              </a:buClr>
              <a:buSzPts val="900"/>
              <a:buFont typeface="Roboto Black"/>
              <a:buNone/>
              <a:defRPr b="0" sz="900">
                <a:solidFill>
                  <a:srgbClr val="E3E9ED"/>
                </a:solidFill>
                <a:latin typeface="Roboto Black"/>
                <a:ea typeface="Roboto Black"/>
                <a:cs typeface="Roboto Black"/>
                <a:sym typeface="Roboto Black"/>
              </a:defRPr>
            </a:lvl9pPr>
          </a:lstStyle>
          <a:p/>
        </p:txBody>
      </p:sp>
      <p:sp>
        <p:nvSpPr>
          <p:cNvPr id="73" name="Google Shape;73;p11"/>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GRAPHIC">
  <p:cSld name="TITLE_1_1_1_2">
    <p:bg>
      <p:bgPr>
        <a:gradFill>
          <a:gsLst>
            <a:gs pos="0">
              <a:srgbClr val="052643"/>
            </a:gs>
            <a:gs pos="100000">
              <a:srgbClr val="041523"/>
            </a:gs>
          </a:gsLst>
          <a:path path="circle">
            <a:fillToRect b="50%" l="50%" r="50%" t="50%"/>
          </a:path>
          <a:tileRect/>
        </a:gradFill>
      </p:bgPr>
    </p:bg>
    <p:spTree>
      <p:nvGrpSpPr>
        <p:cNvPr id="74" name="Shape 74"/>
        <p:cNvGrpSpPr/>
        <p:nvPr/>
      </p:nvGrpSpPr>
      <p:grpSpPr>
        <a:xfrm>
          <a:off x="0" y="0"/>
          <a:ext cx="0" cy="0"/>
          <a:chOff x="0" y="0"/>
          <a:chExt cx="0" cy="0"/>
        </a:xfrm>
      </p:grpSpPr>
      <p:sp>
        <p:nvSpPr>
          <p:cNvPr id="75" name="Google Shape;75;p12"/>
          <p:cNvSpPr txBox="1"/>
          <p:nvPr>
            <p:ph type="ctrTitle"/>
          </p:nvPr>
        </p:nvSpPr>
        <p:spPr>
          <a:xfrm>
            <a:off x="5822506" y="25195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6" name="Google Shape;76;p12"/>
          <p:cNvSpPr txBox="1"/>
          <p:nvPr>
            <p:ph idx="2" type="ctrTitle"/>
          </p:nvPr>
        </p:nvSpPr>
        <p:spPr>
          <a:xfrm>
            <a:off x="5822506" y="39434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7" name="Google Shape;77;p12"/>
          <p:cNvSpPr txBox="1"/>
          <p:nvPr>
            <p:ph idx="3" type="ctrTitle"/>
          </p:nvPr>
        </p:nvSpPr>
        <p:spPr>
          <a:xfrm>
            <a:off x="5822506" y="3231488"/>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100"/>
              <a:buFont typeface="Roboto Black"/>
              <a:buNone/>
              <a:defRPr b="0" sz="1100">
                <a:solidFill>
                  <a:srgbClr val="FFFFFF"/>
                </a:solidFill>
                <a:latin typeface="Roboto Black"/>
                <a:ea typeface="Roboto Black"/>
                <a:cs typeface="Roboto Black"/>
                <a:sym typeface="Roboto Black"/>
              </a:defRPr>
            </a:lvl9pPr>
          </a:lstStyle>
          <a:p/>
        </p:txBody>
      </p:sp>
      <p:sp>
        <p:nvSpPr>
          <p:cNvPr id="78" name="Google Shape;78;p12"/>
          <p:cNvSpPr txBox="1"/>
          <p:nvPr>
            <p:ph hasCustomPrompt="1" idx="4" type="title"/>
          </p:nvPr>
        </p:nvSpPr>
        <p:spPr>
          <a:xfrm>
            <a:off x="5822506" y="197182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79" name="Google Shape;79;p12"/>
          <p:cNvSpPr txBox="1"/>
          <p:nvPr>
            <p:ph hasCustomPrompt="1" idx="5" type="title"/>
          </p:nvPr>
        </p:nvSpPr>
        <p:spPr>
          <a:xfrm>
            <a:off x="5822506" y="27123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0" name="Google Shape;80;p12"/>
          <p:cNvSpPr txBox="1"/>
          <p:nvPr>
            <p:ph hasCustomPrompt="1" idx="6" type="title"/>
          </p:nvPr>
        </p:nvSpPr>
        <p:spPr>
          <a:xfrm>
            <a:off x="5822506" y="34422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81" name="Google Shape;81;p12"/>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2">
  <p:cSld name="TITLE_1_1_1_2_2">
    <p:bg>
      <p:bgPr>
        <a:gradFill>
          <a:gsLst>
            <a:gs pos="0">
              <a:srgbClr val="052643"/>
            </a:gs>
            <a:gs pos="100000">
              <a:srgbClr val="041523"/>
            </a:gs>
          </a:gsLst>
          <a:path path="circle">
            <a:fillToRect b="50%" l="50%" r="50%" t="50%"/>
          </a:path>
          <a:tileRect/>
        </a:gradFill>
      </p:bgPr>
    </p:bg>
    <p:spTree>
      <p:nvGrpSpPr>
        <p:cNvPr id="82" name="Shape 82"/>
        <p:cNvGrpSpPr/>
        <p:nvPr/>
      </p:nvGrpSpPr>
      <p:grpSpPr>
        <a:xfrm>
          <a:off x="0" y="0"/>
          <a:ext cx="0" cy="0"/>
          <a:chOff x="0" y="0"/>
          <a:chExt cx="0" cy="0"/>
        </a:xfrm>
      </p:grpSpPr>
      <p:sp>
        <p:nvSpPr>
          <p:cNvPr id="83" name="Google Shape;83;p1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1_1_1_2_2_1_1">
    <p:bg>
      <p:bgPr>
        <a:gradFill>
          <a:gsLst>
            <a:gs pos="0">
              <a:srgbClr val="052643"/>
            </a:gs>
            <a:gs pos="100000">
              <a:srgbClr val="041523"/>
            </a:gs>
          </a:gsLst>
          <a:path path="circle">
            <a:fillToRect b="50%" l="50%" r="50%" t="50%"/>
          </a:path>
          <a:tileRect/>
        </a:gradFill>
      </p:bgPr>
    </p:bg>
    <p:spTree>
      <p:nvGrpSpPr>
        <p:cNvPr id="84"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endParaRPr>
          </a:p>
        </p:txBody>
      </p:sp>
      <p:sp>
        <p:nvSpPr>
          <p:cNvPr id="86" name="Google Shape;86;p1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0E2A47"/>
              </a:buClr>
              <a:buSzPts val="3000"/>
              <a:buFont typeface="Roboto Black"/>
              <a:buNone/>
              <a:defRPr b="0" sz="3000">
                <a:solidFill>
                  <a:srgbClr val="0E2A47"/>
                </a:solidFill>
                <a:latin typeface="Roboto Black"/>
                <a:ea typeface="Roboto Black"/>
                <a:cs typeface="Roboto Black"/>
                <a:sym typeface="Roboto Black"/>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87" name="Google Shape;87;p1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REDITS">
  <p:cSld name="TITLE_1_1_2_1_1">
    <p:bg>
      <p:bgPr>
        <a:gradFill>
          <a:gsLst>
            <a:gs pos="0">
              <a:srgbClr val="052643"/>
            </a:gs>
            <a:gs pos="100000">
              <a:srgbClr val="041523"/>
            </a:gs>
          </a:gsLst>
          <a:path path="circle">
            <a:fillToRect b="50%" l="50%" r="50%" t="50%"/>
          </a:path>
          <a:tileRect/>
        </a:gradFill>
      </p:bgPr>
    </p:bg>
    <p:spTree>
      <p:nvGrpSpPr>
        <p:cNvPr id="88"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rgbClr val="161234"/>
              </a:buClr>
              <a:buSzPts val="1000"/>
              <a:buChar char="●"/>
              <a:defRPr sz="1000">
                <a:solidFill>
                  <a:srgbClr val="161234"/>
                </a:solidFill>
              </a:defRPr>
            </a:lvl1pPr>
            <a:lvl2pPr indent="-292100" lvl="1" marL="914400" rtl="0">
              <a:lnSpc>
                <a:spcPct val="115000"/>
              </a:lnSpc>
              <a:spcBef>
                <a:spcPts val="1600"/>
              </a:spcBef>
              <a:spcAft>
                <a:spcPts val="0"/>
              </a:spcAft>
              <a:buClr>
                <a:srgbClr val="161234"/>
              </a:buClr>
              <a:buSzPts val="1000"/>
              <a:buChar char="○"/>
              <a:defRPr sz="1000">
                <a:solidFill>
                  <a:srgbClr val="161234"/>
                </a:solidFill>
              </a:defRPr>
            </a:lvl2pPr>
            <a:lvl3pPr indent="-292100" lvl="2" marL="1371600" rtl="0">
              <a:lnSpc>
                <a:spcPct val="115000"/>
              </a:lnSpc>
              <a:spcBef>
                <a:spcPts val="1600"/>
              </a:spcBef>
              <a:spcAft>
                <a:spcPts val="0"/>
              </a:spcAft>
              <a:buClr>
                <a:srgbClr val="161234"/>
              </a:buClr>
              <a:buSzPts val="1000"/>
              <a:buChar char="■"/>
              <a:defRPr sz="1000">
                <a:solidFill>
                  <a:srgbClr val="161234"/>
                </a:solidFill>
              </a:defRPr>
            </a:lvl3pPr>
            <a:lvl4pPr indent="-292100" lvl="3" marL="1828800" rtl="0">
              <a:lnSpc>
                <a:spcPct val="115000"/>
              </a:lnSpc>
              <a:spcBef>
                <a:spcPts val="1600"/>
              </a:spcBef>
              <a:spcAft>
                <a:spcPts val="0"/>
              </a:spcAft>
              <a:buClr>
                <a:srgbClr val="161234"/>
              </a:buClr>
              <a:buSzPts val="1000"/>
              <a:buChar char="●"/>
              <a:defRPr sz="1000">
                <a:solidFill>
                  <a:srgbClr val="161234"/>
                </a:solidFill>
              </a:defRPr>
            </a:lvl4pPr>
            <a:lvl5pPr indent="-292100" lvl="4" marL="2286000" rtl="0">
              <a:lnSpc>
                <a:spcPct val="115000"/>
              </a:lnSpc>
              <a:spcBef>
                <a:spcPts val="1600"/>
              </a:spcBef>
              <a:spcAft>
                <a:spcPts val="0"/>
              </a:spcAft>
              <a:buClr>
                <a:srgbClr val="161234"/>
              </a:buClr>
              <a:buSzPts val="1000"/>
              <a:buChar char="○"/>
              <a:defRPr sz="1000">
                <a:solidFill>
                  <a:srgbClr val="161234"/>
                </a:solidFill>
              </a:defRPr>
            </a:lvl5pPr>
            <a:lvl6pPr indent="-292100" lvl="5" marL="2743200" rtl="0">
              <a:lnSpc>
                <a:spcPct val="115000"/>
              </a:lnSpc>
              <a:spcBef>
                <a:spcPts val="1600"/>
              </a:spcBef>
              <a:spcAft>
                <a:spcPts val="0"/>
              </a:spcAft>
              <a:buClr>
                <a:srgbClr val="161234"/>
              </a:buClr>
              <a:buSzPts val="1000"/>
              <a:buChar char="■"/>
              <a:defRPr sz="1000">
                <a:solidFill>
                  <a:srgbClr val="161234"/>
                </a:solidFill>
              </a:defRPr>
            </a:lvl6pPr>
            <a:lvl7pPr indent="-292100" lvl="6" marL="3200400" rtl="0">
              <a:lnSpc>
                <a:spcPct val="115000"/>
              </a:lnSpc>
              <a:spcBef>
                <a:spcPts val="1600"/>
              </a:spcBef>
              <a:spcAft>
                <a:spcPts val="0"/>
              </a:spcAft>
              <a:buClr>
                <a:srgbClr val="161234"/>
              </a:buClr>
              <a:buSzPts val="1000"/>
              <a:buChar char="●"/>
              <a:defRPr sz="1000">
                <a:solidFill>
                  <a:srgbClr val="161234"/>
                </a:solidFill>
              </a:defRPr>
            </a:lvl7pPr>
            <a:lvl8pPr indent="-292100" lvl="7" marL="3657600" rtl="0">
              <a:lnSpc>
                <a:spcPct val="115000"/>
              </a:lnSpc>
              <a:spcBef>
                <a:spcPts val="1600"/>
              </a:spcBef>
              <a:spcAft>
                <a:spcPts val="0"/>
              </a:spcAft>
              <a:buClr>
                <a:srgbClr val="161234"/>
              </a:buClr>
              <a:buSzPts val="1000"/>
              <a:buChar char="○"/>
              <a:defRPr sz="1000">
                <a:solidFill>
                  <a:srgbClr val="161234"/>
                </a:solidFill>
              </a:defRPr>
            </a:lvl8pPr>
            <a:lvl9pPr indent="-292100" lvl="8" marL="4114800" rtl="0">
              <a:lnSpc>
                <a:spcPct val="115000"/>
              </a:lnSpc>
              <a:spcBef>
                <a:spcPts val="1600"/>
              </a:spcBef>
              <a:spcAft>
                <a:spcPts val="1600"/>
              </a:spcAft>
              <a:buClr>
                <a:srgbClr val="161234"/>
              </a:buClr>
              <a:buSzPts val="1000"/>
              <a:buChar char="■"/>
              <a:defRPr sz="1000">
                <a:solidFill>
                  <a:srgbClr val="161234"/>
                </a:solidFill>
              </a:defRPr>
            </a:lvl9pPr>
          </a:lstStyle>
          <a:p/>
        </p:txBody>
      </p:sp>
      <p:sp>
        <p:nvSpPr>
          <p:cNvPr id="91" name="Google Shape;91;p1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TITLE_1_1_2_1_1_1">
    <p:bg>
      <p:bgPr>
        <a:solidFill>
          <a:schemeClr val="accent1"/>
        </a:solidFill>
      </p:bgPr>
    </p:bg>
    <p:spTree>
      <p:nvGrpSpPr>
        <p:cNvPr id="92" name="Shape 92"/>
        <p:cNvGrpSpPr/>
        <p:nvPr/>
      </p:nvGrpSpPr>
      <p:grpSpPr>
        <a:xfrm>
          <a:off x="0" y="0"/>
          <a:ext cx="0" cy="0"/>
          <a:chOff x="0" y="0"/>
          <a:chExt cx="0" cy="0"/>
        </a:xfrm>
      </p:grpSpPr>
      <p:sp>
        <p:nvSpPr>
          <p:cNvPr id="93" name="Google Shape;93;p16"/>
          <p:cNvSpPr/>
          <p:nvPr/>
        </p:nvSpPr>
        <p:spPr>
          <a:xfrm>
            <a:off x="-349375" y="1287500"/>
            <a:ext cx="6832200" cy="3607200"/>
          </a:xfrm>
          <a:prstGeom prst="rect">
            <a:avLst/>
          </a:prstGeom>
          <a:gradFill>
            <a:gsLst>
              <a:gs pos="0">
                <a:srgbClr val="052643"/>
              </a:gs>
              <a:gs pos="100000">
                <a:srgbClr val="04152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idx="1" type="body"/>
          </p:nvPr>
        </p:nvSpPr>
        <p:spPr>
          <a:xfrm>
            <a:off x="810000" y="1478150"/>
            <a:ext cx="8520600" cy="3416400"/>
          </a:xfrm>
          <a:prstGeom prst="rect">
            <a:avLst/>
          </a:prstGeom>
        </p:spPr>
        <p:txBody>
          <a:bodyPr anchorCtr="0" anchor="t" bIns="91425" lIns="91425" spcFirstLastPara="1" rIns="91425" wrap="square" tIns="91425">
            <a:noAutofit/>
          </a:bodyPr>
          <a:lstStyle>
            <a:lvl1pPr indent="-279400" lvl="0" marL="457200" rtl="0">
              <a:lnSpc>
                <a:spcPct val="115000"/>
              </a:lnSpc>
              <a:spcBef>
                <a:spcPts val="0"/>
              </a:spcBef>
              <a:spcAft>
                <a:spcPts val="0"/>
              </a:spcAft>
              <a:buClr>
                <a:srgbClr val="1EFFC1"/>
              </a:buClr>
              <a:buSzPts val="800"/>
              <a:buChar char="●"/>
              <a:defRPr sz="800">
                <a:solidFill>
                  <a:srgbClr val="1EFFC1"/>
                </a:solidFill>
              </a:defRPr>
            </a:lvl1pPr>
            <a:lvl2pPr indent="-279400" lvl="1" marL="914400" rtl="0">
              <a:lnSpc>
                <a:spcPct val="115000"/>
              </a:lnSpc>
              <a:spcBef>
                <a:spcPts val="1600"/>
              </a:spcBef>
              <a:spcAft>
                <a:spcPts val="0"/>
              </a:spcAft>
              <a:buClr>
                <a:srgbClr val="1EFFC1"/>
              </a:buClr>
              <a:buSzPts val="800"/>
              <a:buChar char="○"/>
              <a:defRPr sz="800">
                <a:solidFill>
                  <a:srgbClr val="1EFFC1"/>
                </a:solidFill>
              </a:defRPr>
            </a:lvl2pPr>
            <a:lvl3pPr indent="-279400" lvl="2" marL="1371600" rtl="0">
              <a:lnSpc>
                <a:spcPct val="115000"/>
              </a:lnSpc>
              <a:spcBef>
                <a:spcPts val="1600"/>
              </a:spcBef>
              <a:spcAft>
                <a:spcPts val="0"/>
              </a:spcAft>
              <a:buClr>
                <a:srgbClr val="1EFFC1"/>
              </a:buClr>
              <a:buSzPts val="800"/>
              <a:buChar char="■"/>
              <a:defRPr sz="800">
                <a:solidFill>
                  <a:srgbClr val="1EFFC1"/>
                </a:solidFill>
              </a:defRPr>
            </a:lvl3pPr>
            <a:lvl4pPr indent="-279400" lvl="3" marL="1828800" rtl="0">
              <a:lnSpc>
                <a:spcPct val="115000"/>
              </a:lnSpc>
              <a:spcBef>
                <a:spcPts val="1600"/>
              </a:spcBef>
              <a:spcAft>
                <a:spcPts val="0"/>
              </a:spcAft>
              <a:buClr>
                <a:srgbClr val="1EFFC1"/>
              </a:buClr>
              <a:buSzPts val="800"/>
              <a:buChar char="●"/>
              <a:defRPr sz="800">
                <a:solidFill>
                  <a:srgbClr val="1EFFC1"/>
                </a:solidFill>
              </a:defRPr>
            </a:lvl4pPr>
            <a:lvl5pPr indent="-279400" lvl="4" marL="2286000" rtl="0">
              <a:lnSpc>
                <a:spcPct val="115000"/>
              </a:lnSpc>
              <a:spcBef>
                <a:spcPts val="1600"/>
              </a:spcBef>
              <a:spcAft>
                <a:spcPts val="0"/>
              </a:spcAft>
              <a:buClr>
                <a:srgbClr val="1EFFC1"/>
              </a:buClr>
              <a:buSzPts val="800"/>
              <a:buChar char="○"/>
              <a:defRPr sz="800">
                <a:solidFill>
                  <a:srgbClr val="1EFFC1"/>
                </a:solidFill>
              </a:defRPr>
            </a:lvl5pPr>
            <a:lvl6pPr indent="-279400" lvl="5" marL="2743200" rtl="0">
              <a:lnSpc>
                <a:spcPct val="115000"/>
              </a:lnSpc>
              <a:spcBef>
                <a:spcPts val="1600"/>
              </a:spcBef>
              <a:spcAft>
                <a:spcPts val="0"/>
              </a:spcAft>
              <a:buClr>
                <a:srgbClr val="1EFFC1"/>
              </a:buClr>
              <a:buSzPts val="800"/>
              <a:buChar char="■"/>
              <a:defRPr sz="800">
                <a:solidFill>
                  <a:srgbClr val="1EFFC1"/>
                </a:solidFill>
              </a:defRPr>
            </a:lvl6pPr>
            <a:lvl7pPr indent="-279400" lvl="6" marL="3200400" rtl="0">
              <a:lnSpc>
                <a:spcPct val="115000"/>
              </a:lnSpc>
              <a:spcBef>
                <a:spcPts val="1600"/>
              </a:spcBef>
              <a:spcAft>
                <a:spcPts val="0"/>
              </a:spcAft>
              <a:buClr>
                <a:srgbClr val="1EFFC1"/>
              </a:buClr>
              <a:buSzPts val="800"/>
              <a:buChar char="●"/>
              <a:defRPr sz="800">
                <a:solidFill>
                  <a:srgbClr val="1EFFC1"/>
                </a:solidFill>
              </a:defRPr>
            </a:lvl7pPr>
            <a:lvl8pPr indent="-279400" lvl="7" marL="3657600" rtl="0">
              <a:lnSpc>
                <a:spcPct val="115000"/>
              </a:lnSpc>
              <a:spcBef>
                <a:spcPts val="1600"/>
              </a:spcBef>
              <a:spcAft>
                <a:spcPts val="0"/>
              </a:spcAft>
              <a:buClr>
                <a:srgbClr val="1EFFC1"/>
              </a:buClr>
              <a:buSzPts val="800"/>
              <a:buChar char="○"/>
              <a:defRPr sz="800">
                <a:solidFill>
                  <a:srgbClr val="1EFFC1"/>
                </a:solidFill>
              </a:defRPr>
            </a:lvl8pPr>
            <a:lvl9pPr indent="-279400" lvl="8" marL="4114800" rtl="0">
              <a:lnSpc>
                <a:spcPct val="115000"/>
              </a:lnSpc>
              <a:spcBef>
                <a:spcPts val="1600"/>
              </a:spcBef>
              <a:spcAft>
                <a:spcPts val="1600"/>
              </a:spcAft>
              <a:buClr>
                <a:srgbClr val="1EFFC1"/>
              </a:buClr>
              <a:buSzPts val="800"/>
              <a:buChar char="■"/>
              <a:defRPr sz="800">
                <a:solidFill>
                  <a:srgbClr val="1EFFC1"/>
                </a:solidFill>
              </a:defRPr>
            </a:lvl9pPr>
          </a:lstStyle>
          <a:p/>
        </p:txBody>
      </p:sp>
      <p:sp>
        <p:nvSpPr>
          <p:cNvPr id="95" name="Google Shape;95;p1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161234"/>
              </a:buClr>
              <a:buSzPts val="3000"/>
              <a:buFont typeface="Roboto Black"/>
              <a:buNone/>
              <a:defRPr b="0" sz="3000">
                <a:solidFill>
                  <a:srgbClr val="161234"/>
                </a:solidFill>
                <a:latin typeface="Roboto Black"/>
                <a:ea typeface="Roboto Black"/>
                <a:cs typeface="Roboto Black"/>
                <a:sym typeface="Roboto Black"/>
              </a:defRPr>
            </a:lvl1pPr>
            <a:lvl2pPr lvl="1" rtl="0">
              <a:spcBef>
                <a:spcPts val="0"/>
              </a:spcBef>
              <a:spcAft>
                <a:spcPts val="0"/>
              </a:spcAft>
              <a:buClr>
                <a:srgbClr val="161234"/>
              </a:buClr>
              <a:buSzPts val="5200"/>
              <a:buNone/>
              <a:defRPr sz="5200">
                <a:solidFill>
                  <a:srgbClr val="161234"/>
                </a:solidFill>
              </a:defRPr>
            </a:lvl2pPr>
            <a:lvl3pPr lvl="2" rtl="0">
              <a:spcBef>
                <a:spcPts val="0"/>
              </a:spcBef>
              <a:spcAft>
                <a:spcPts val="0"/>
              </a:spcAft>
              <a:buClr>
                <a:srgbClr val="161234"/>
              </a:buClr>
              <a:buSzPts val="5200"/>
              <a:buNone/>
              <a:defRPr sz="5200">
                <a:solidFill>
                  <a:srgbClr val="161234"/>
                </a:solidFill>
              </a:defRPr>
            </a:lvl3pPr>
            <a:lvl4pPr lvl="3" rtl="0">
              <a:spcBef>
                <a:spcPts val="0"/>
              </a:spcBef>
              <a:spcAft>
                <a:spcPts val="0"/>
              </a:spcAft>
              <a:buClr>
                <a:srgbClr val="161234"/>
              </a:buClr>
              <a:buSzPts val="5200"/>
              <a:buNone/>
              <a:defRPr sz="5200">
                <a:solidFill>
                  <a:srgbClr val="161234"/>
                </a:solidFill>
              </a:defRPr>
            </a:lvl4pPr>
            <a:lvl5pPr lvl="4" rtl="0">
              <a:spcBef>
                <a:spcPts val="0"/>
              </a:spcBef>
              <a:spcAft>
                <a:spcPts val="0"/>
              </a:spcAft>
              <a:buClr>
                <a:srgbClr val="161234"/>
              </a:buClr>
              <a:buSzPts val="5200"/>
              <a:buNone/>
              <a:defRPr sz="5200">
                <a:solidFill>
                  <a:srgbClr val="161234"/>
                </a:solidFill>
              </a:defRPr>
            </a:lvl5pPr>
            <a:lvl6pPr lvl="5" rtl="0">
              <a:spcBef>
                <a:spcPts val="0"/>
              </a:spcBef>
              <a:spcAft>
                <a:spcPts val="0"/>
              </a:spcAft>
              <a:buClr>
                <a:srgbClr val="161234"/>
              </a:buClr>
              <a:buSzPts val="5200"/>
              <a:buNone/>
              <a:defRPr sz="5200">
                <a:solidFill>
                  <a:srgbClr val="161234"/>
                </a:solidFill>
              </a:defRPr>
            </a:lvl6pPr>
            <a:lvl7pPr lvl="6" rtl="0">
              <a:spcBef>
                <a:spcPts val="0"/>
              </a:spcBef>
              <a:spcAft>
                <a:spcPts val="0"/>
              </a:spcAft>
              <a:buClr>
                <a:srgbClr val="161234"/>
              </a:buClr>
              <a:buSzPts val="5200"/>
              <a:buNone/>
              <a:defRPr sz="5200">
                <a:solidFill>
                  <a:srgbClr val="161234"/>
                </a:solidFill>
              </a:defRPr>
            </a:lvl7pPr>
            <a:lvl8pPr lvl="7" rtl="0">
              <a:spcBef>
                <a:spcPts val="0"/>
              </a:spcBef>
              <a:spcAft>
                <a:spcPts val="0"/>
              </a:spcAft>
              <a:buClr>
                <a:srgbClr val="161234"/>
              </a:buClr>
              <a:buSzPts val="5200"/>
              <a:buNone/>
              <a:defRPr sz="5200">
                <a:solidFill>
                  <a:srgbClr val="161234"/>
                </a:solidFill>
              </a:defRPr>
            </a:lvl8pPr>
            <a:lvl9pPr lvl="8" rtl="0">
              <a:spcBef>
                <a:spcPts val="0"/>
              </a:spcBef>
              <a:spcAft>
                <a:spcPts val="0"/>
              </a:spcAft>
              <a:buClr>
                <a:srgbClr val="161234"/>
              </a:buClr>
              <a:buSzPts val="5200"/>
              <a:buNone/>
              <a:defRPr sz="5200">
                <a:solidFill>
                  <a:srgbClr val="161234"/>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FFFFF"/>
        </a:solidFill>
      </p:bgPr>
    </p:bg>
    <p:spTree>
      <p:nvGrpSpPr>
        <p:cNvPr id="96" name="Shape 96"/>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0" name="Shape 10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TITLE_1">
    <p:bg>
      <p:bgPr>
        <a:gradFill>
          <a:gsLst>
            <a:gs pos="0">
              <a:srgbClr val="052643"/>
            </a:gs>
            <a:gs pos="100000">
              <a:srgbClr val="041523"/>
            </a:gs>
          </a:gsLst>
          <a:path path="circle">
            <a:fillToRect b="50%" l="50%" r="50%" t="50%"/>
          </a:path>
          <a:tileRect/>
        </a:gradFill>
      </p:bgPr>
    </p:bg>
    <p:spTree>
      <p:nvGrpSpPr>
        <p:cNvPr id="11" name="Shape 11"/>
        <p:cNvGrpSpPr/>
        <p:nvPr/>
      </p:nvGrpSpPr>
      <p:grpSpPr>
        <a:xfrm>
          <a:off x="0" y="0"/>
          <a:ext cx="0" cy="0"/>
          <a:chOff x="0" y="0"/>
          <a:chExt cx="0" cy="0"/>
        </a:xfrm>
      </p:grpSpPr>
      <p:sp>
        <p:nvSpPr>
          <p:cNvPr id="12" name="Google Shape;12;p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13" name="Google Shape;13;p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4" name="Google Shape;14;p3"/>
          <p:cNvSpPr txBox="1"/>
          <p:nvPr>
            <p:ph hasCustomPrompt="1" idx="2" type="title"/>
          </p:nvPr>
        </p:nvSpPr>
        <p:spPr>
          <a:xfrm>
            <a:off x="5167125" y="190125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5" name="Google Shape;15;p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6" name="Google Shape;16;p3"/>
          <p:cNvSpPr txBox="1"/>
          <p:nvPr>
            <p:ph hasCustomPrompt="1" idx="4" type="title"/>
          </p:nvPr>
        </p:nvSpPr>
        <p:spPr>
          <a:xfrm>
            <a:off x="5167125" y="2797975"/>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7" name="Google Shape;17;p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rtl="0" algn="ctr">
              <a:lnSpc>
                <a:spcPct val="100000"/>
              </a:lnSpc>
              <a:spcBef>
                <a:spcPts val="0"/>
              </a:spcBef>
              <a:spcAft>
                <a:spcPts val="0"/>
              </a:spcAft>
              <a:buClr>
                <a:srgbClr val="48FFD5"/>
              </a:buClr>
              <a:buSzPts val="900"/>
              <a:buNone/>
              <a:defRPr sz="900">
                <a:solidFill>
                  <a:srgbClr val="48FFD5"/>
                </a:solidFill>
              </a:defRPr>
            </a:lvl2pPr>
            <a:lvl3pPr lvl="2" rtl="0" algn="ctr">
              <a:lnSpc>
                <a:spcPct val="100000"/>
              </a:lnSpc>
              <a:spcBef>
                <a:spcPts val="0"/>
              </a:spcBef>
              <a:spcAft>
                <a:spcPts val="0"/>
              </a:spcAft>
              <a:buClr>
                <a:srgbClr val="48FFD5"/>
              </a:buClr>
              <a:buSzPts val="900"/>
              <a:buNone/>
              <a:defRPr sz="900">
                <a:solidFill>
                  <a:srgbClr val="48FFD5"/>
                </a:solidFill>
              </a:defRPr>
            </a:lvl3pPr>
            <a:lvl4pPr lvl="3" rtl="0" algn="ctr">
              <a:lnSpc>
                <a:spcPct val="100000"/>
              </a:lnSpc>
              <a:spcBef>
                <a:spcPts val="0"/>
              </a:spcBef>
              <a:spcAft>
                <a:spcPts val="0"/>
              </a:spcAft>
              <a:buClr>
                <a:srgbClr val="48FFD5"/>
              </a:buClr>
              <a:buSzPts val="900"/>
              <a:buNone/>
              <a:defRPr sz="900">
                <a:solidFill>
                  <a:srgbClr val="48FFD5"/>
                </a:solidFill>
              </a:defRPr>
            </a:lvl4pPr>
            <a:lvl5pPr lvl="4" rtl="0" algn="ctr">
              <a:lnSpc>
                <a:spcPct val="100000"/>
              </a:lnSpc>
              <a:spcBef>
                <a:spcPts val="0"/>
              </a:spcBef>
              <a:spcAft>
                <a:spcPts val="0"/>
              </a:spcAft>
              <a:buClr>
                <a:srgbClr val="48FFD5"/>
              </a:buClr>
              <a:buSzPts val="900"/>
              <a:buNone/>
              <a:defRPr sz="900">
                <a:solidFill>
                  <a:srgbClr val="48FFD5"/>
                </a:solidFill>
              </a:defRPr>
            </a:lvl5pPr>
            <a:lvl6pPr lvl="5" rtl="0" algn="ctr">
              <a:lnSpc>
                <a:spcPct val="100000"/>
              </a:lnSpc>
              <a:spcBef>
                <a:spcPts val="0"/>
              </a:spcBef>
              <a:spcAft>
                <a:spcPts val="0"/>
              </a:spcAft>
              <a:buClr>
                <a:srgbClr val="48FFD5"/>
              </a:buClr>
              <a:buSzPts val="900"/>
              <a:buNone/>
              <a:defRPr sz="900">
                <a:solidFill>
                  <a:srgbClr val="48FFD5"/>
                </a:solidFill>
              </a:defRPr>
            </a:lvl6pPr>
            <a:lvl7pPr lvl="6" rtl="0" algn="ctr">
              <a:lnSpc>
                <a:spcPct val="100000"/>
              </a:lnSpc>
              <a:spcBef>
                <a:spcPts val="0"/>
              </a:spcBef>
              <a:spcAft>
                <a:spcPts val="0"/>
              </a:spcAft>
              <a:buClr>
                <a:srgbClr val="48FFD5"/>
              </a:buClr>
              <a:buSzPts val="900"/>
              <a:buNone/>
              <a:defRPr sz="900">
                <a:solidFill>
                  <a:srgbClr val="48FFD5"/>
                </a:solidFill>
              </a:defRPr>
            </a:lvl7pPr>
            <a:lvl8pPr lvl="7" rtl="0" algn="ctr">
              <a:lnSpc>
                <a:spcPct val="100000"/>
              </a:lnSpc>
              <a:spcBef>
                <a:spcPts val="0"/>
              </a:spcBef>
              <a:spcAft>
                <a:spcPts val="0"/>
              </a:spcAft>
              <a:buClr>
                <a:srgbClr val="48FFD5"/>
              </a:buClr>
              <a:buSzPts val="900"/>
              <a:buNone/>
              <a:defRPr sz="900">
                <a:solidFill>
                  <a:srgbClr val="48FFD5"/>
                </a:solidFill>
              </a:defRPr>
            </a:lvl8pPr>
            <a:lvl9pPr lvl="8" rtl="0" algn="ctr">
              <a:lnSpc>
                <a:spcPct val="100000"/>
              </a:lnSpc>
              <a:spcBef>
                <a:spcPts val="0"/>
              </a:spcBef>
              <a:spcAft>
                <a:spcPts val="0"/>
              </a:spcAft>
              <a:buClr>
                <a:srgbClr val="48FFD5"/>
              </a:buClr>
              <a:buSzPts val="900"/>
              <a:buNone/>
              <a:defRPr sz="900">
                <a:solidFill>
                  <a:srgbClr val="48FFD5"/>
                </a:solidFill>
              </a:defRPr>
            </a:lvl9pPr>
          </a:lstStyle>
          <a:p/>
        </p:txBody>
      </p:sp>
      <p:sp>
        <p:nvSpPr>
          <p:cNvPr id="18" name="Google Shape;18;p3"/>
          <p:cNvSpPr txBox="1"/>
          <p:nvPr>
            <p:ph hasCustomPrompt="1" idx="6" type="title"/>
          </p:nvPr>
        </p:nvSpPr>
        <p:spPr>
          <a:xfrm>
            <a:off x="5167125" y="3694700"/>
            <a:ext cx="1176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lgn="r">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19" name="Google Shape;19;p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0" name="Google Shape;20;p3"/>
          <p:cNvSpPr txBox="1"/>
          <p:nvPr>
            <p:ph hasCustomPrompt="1" idx="8" type="title"/>
          </p:nvPr>
        </p:nvSpPr>
        <p:spPr>
          <a:xfrm>
            <a:off x="2827575" y="190125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1" name="Google Shape;21;p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2" name="Google Shape;22;p3"/>
          <p:cNvSpPr txBox="1"/>
          <p:nvPr>
            <p:ph hasCustomPrompt="1" idx="13" type="title"/>
          </p:nvPr>
        </p:nvSpPr>
        <p:spPr>
          <a:xfrm>
            <a:off x="2827575" y="2797975"/>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3" name="Google Shape;23;p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48FFD5"/>
              </a:buClr>
              <a:buSzPts val="900"/>
              <a:buNone/>
              <a:defRPr sz="900">
                <a:solidFill>
                  <a:srgbClr val="48FFD5"/>
                </a:solidFill>
              </a:defRPr>
            </a:lvl1pPr>
            <a:lvl2pPr lvl="1" rtl="0" algn="r">
              <a:lnSpc>
                <a:spcPct val="100000"/>
              </a:lnSpc>
              <a:spcBef>
                <a:spcPts val="0"/>
              </a:spcBef>
              <a:spcAft>
                <a:spcPts val="0"/>
              </a:spcAft>
              <a:buClr>
                <a:srgbClr val="48FFD5"/>
              </a:buClr>
              <a:buSzPts val="900"/>
              <a:buNone/>
              <a:defRPr sz="900">
                <a:solidFill>
                  <a:srgbClr val="48FFD5"/>
                </a:solidFill>
              </a:defRPr>
            </a:lvl2pPr>
            <a:lvl3pPr lvl="2" rtl="0" algn="r">
              <a:lnSpc>
                <a:spcPct val="100000"/>
              </a:lnSpc>
              <a:spcBef>
                <a:spcPts val="0"/>
              </a:spcBef>
              <a:spcAft>
                <a:spcPts val="0"/>
              </a:spcAft>
              <a:buClr>
                <a:srgbClr val="48FFD5"/>
              </a:buClr>
              <a:buSzPts val="900"/>
              <a:buNone/>
              <a:defRPr sz="900">
                <a:solidFill>
                  <a:srgbClr val="48FFD5"/>
                </a:solidFill>
              </a:defRPr>
            </a:lvl3pPr>
            <a:lvl4pPr lvl="3" rtl="0" algn="r">
              <a:lnSpc>
                <a:spcPct val="100000"/>
              </a:lnSpc>
              <a:spcBef>
                <a:spcPts val="0"/>
              </a:spcBef>
              <a:spcAft>
                <a:spcPts val="0"/>
              </a:spcAft>
              <a:buClr>
                <a:srgbClr val="48FFD5"/>
              </a:buClr>
              <a:buSzPts val="900"/>
              <a:buNone/>
              <a:defRPr sz="900">
                <a:solidFill>
                  <a:srgbClr val="48FFD5"/>
                </a:solidFill>
              </a:defRPr>
            </a:lvl4pPr>
            <a:lvl5pPr lvl="4" rtl="0" algn="r">
              <a:lnSpc>
                <a:spcPct val="100000"/>
              </a:lnSpc>
              <a:spcBef>
                <a:spcPts val="0"/>
              </a:spcBef>
              <a:spcAft>
                <a:spcPts val="0"/>
              </a:spcAft>
              <a:buClr>
                <a:srgbClr val="48FFD5"/>
              </a:buClr>
              <a:buSzPts val="900"/>
              <a:buNone/>
              <a:defRPr sz="900">
                <a:solidFill>
                  <a:srgbClr val="48FFD5"/>
                </a:solidFill>
              </a:defRPr>
            </a:lvl5pPr>
            <a:lvl6pPr lvl="5" rtl="0" algn="r">
              <a:lnSpc>
                <a:spcPct val="100000"/>
              </a:lnSpc>
              <a:spcBef>
                <a:spcPts val="0"/>
              </a:spcBef>
              <a:spcAft>
                <a:spcPts val="0"/>
              </a:spcAft>
              <a:buClr>
                <a:srgbClr val="48FFD5"/>
              </a:buClr>
              <a:buSzPts val="900"/>
              <a:buNone/>
              <a:defRPr sz="900">
                <a:solidFill>
                  <a:srgbClr val="48FFD5"/>
                </a:solidFill>
              </a:defRPr>
            </a:lvl6pPr>
            <a:lvl7pPr lvl="6" rtl="0" algn="r">
              <a:lnSpc>
                <a:spcPct val="100000"/>
              </a:lnSpc>
              <a:spcBef>
                <a:spcPts val="0"/>
              </a:spcBef>
              <a:spcAft>
                <a:spcPts val="0"/>
              </a:spcAft>
              <a:buClr>
                <a:srgbClr val="48FFD5"/>
              </a:buClr>
              <a:buSzPts val="900"/>
              <a:buNone/>
              <a:defRPr sz="900">
                <a:solidFill>
                  <a:srgbClr val="48FFD5"/>
                </a:solidFill>
              </a:defRPr>
            </a:lvl7pPr>
            <a:lvl8pPr lvl="7" rtl="0" algn="r">
              <a:lnSpc>
                <a:spcPct val="100000"/>
              </a:lnSpc>
              <a:spcBef>
                <a:spcPts val="0"/>
              </a:spcBef>
              <a:spcAft>
                <a:spcPts val="0"/>
              </a:spcAft>
              <a:buClr>
                <a:srgbClr val="48FFD5"/>
              </a:buClr>
              <a:buSzPts val="900"/>
              <a:buNone/>
              <a:defRPr sz="900">
                <a:solidFill>
                  <a:srgbClr val="48FFD5"/>
                </a:solidFill>
              </a:defRPr>
            </a:lvl8pPr>
            <a:lvl9pPr lvl="8" rtl="0" algn="r">
              <a:lnSpc>
                <a:spcPct val="100000"/>
              </a:lnSpc>
              <a:spcBef>
                <a:spcPts val="0"/>
              </a:spcBef>
              <a:spcAft>
                <a:spcPts val="0"/>
              </a:spcAft>
              <a:buClr>
                <a:srgbClr val="48FFD5"/>
              </a:buClr>
              <a:buSzPts val="900"/>
              <a:buNone/>
              <a:defRPr sz="900">
                <a:solidFill>
                  <a:srgbClr val="48FFD5"/>
                </a:solidFill>
              </a:defRPr>
            </a:lvl9pPr>
          </a:lstStyle>
          <a:p/>
        </p:txBody>
      </p:sp>
      <p:sp>
        <p:nvSpPr>
          <p:cNvPr id="24" name="Google Shape;24;p3"/>
          <p:cNvSpPr txBox="1"/>
          <p:nvPr>
            <p:ph hasCustomPrompt="1" idx="15" type="title"/>
          </p:nvPr>
        </p:nvSpPr>
        <p:spPr>
          <a:xfrm>
            <a:off x="2827575" y="3694700"/>
            <a:ext cx="1176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b="0" sz="2400">
                <a:solidFill>
                  <a:srgbClr val="48FFD5"/>
                </a:solidFill>
                <a:latin typeface="Roboto Black"/>
                <a:ea typeface="Roboto Black"/>
                <a:cs typeface="Roboto Black"/>
                <a:sym typeface="Roboto Black"/>
              </a:defRPr>
            </a:lvl9pPr>
          </a:lstStyle>
          <a:p>
            <a:r>
              <a:t>xx%</a:t>
            </a:r>
          </a:p>
        </p:txBody>
      </p:sp>
      <p:sp>
        <p:nvSpPr>
          <p:cNvPr id="25" name="Google Shape;25;p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6" name="Google Shape;26;p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7" name="Google Shape;27;p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8" name="Google Shape;28;p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29" name="Google Shape;29;p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0" name="Google Shape;30;p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 IMAGE">
  <p:cSld name="TITLE_2">
    <p:bg>
      <p:bgPr>
        <a:gradFill>
          <a:gsLst>
            <a:gs pos="0">
              <a:srgbClr val="052643"/>
            </a:gs>
            <a:gs pos="100000">
              <a:srgbClr val="041523"/>
            </a:gs>
          </a:gsLst>
          <a:path path="circle">
            <a:fillToRect b="50%" l="50%" r="50%" t="50%"/>
          </a:path>
          <a:tileRect/>
        </a:gradFill>
      </p:bgPr>
    </p:bg>
    <p:spTree>
      <p:nvGrpSpPr>
        <p:cNvPr id="31" name="Shape 31"/>
        <p:cNvGrpSpPr/>
        <p:nvPr/>
      </p:nvGrpSpPr>
      <p:grpSpPr>
        <a:xfrm>
          <a:off x="0" y="0"/>
          <a:ext cx="0" cy="0"/>
          <a:chOff x="0" y="0"/>
          <a:chExt cx="0" cy="0"/>
        </a:xfrm>
      </p:grpSpPr>
      <p:sp>
        <p:nvSpPr>
          <p:cNvPr id="32" name="Google Shape;32;p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600"/>
              <a:buFont typeface="Roboto Black"/>
              <a:buNone/>
              <a:defRPr b="0" sz="36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3" name="Google Shape;33;p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ITLE_1_1">
    <p:bg>
      <p:bgPr>
        <a:gradFill>
          <a:gsLst>
            <a:gs pos="0">
              <a:srgbClr val="052643"/>
            </a:gs>
            <a:gs pos="100000">
              <a:srgbClr val="041523"/>
            </a:gs>
          </a:gsLst>
          <a:path path="circle">
            <a:fillToRect b="50%" l="50%" r="50%" t="50%"/>
          </a:path>
          <a:tileRect/>
        </a:gradFill>
      </p:bgPr>
    </p:bg>
    <p:spTree>
      <p:nvGrpSpPr>
        <p:cNvPr id="34" name="Shape 34"/>
        <p:cNvGrpSpPr/>
        <p:nvPr/>
      </p:nvGrpSpPr>
      <p:grpSpPr>
        <a:xfrm>
          <a:off x="0" y="0"/>
          <a:ext cx="0" cy="0"/>
          <a:chOff x="0" y="0"/>
          <a:chExt cx="0" cy="0"/>
        </a:xfrm>
      </p:grpSpPr>
      <p:sp>
        <p:nvSpPr>
          <p:cNvPr id="35" name="Google Shape;35;p5"/>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6" name="Google Shape;36;p5"/>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7" name="Google Shape;37;p5"/>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38" name="Google Shape;38;p5"/>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39" name="Google Shape;39;p5"/>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0" name="Google Shape;40;p5"/>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200"/>
              <a:buFont typeface="Roboto Black"/>
              <a:buNone/>
              <a:defRPr b="0" sz="1200">
                <a:solidFill>
                  <a:srgbClr val="FFFFFF"/>
                </a:solidFill>
                <a:latin typeface="Roboto Black"/>
                <a:ea typeface="Roboto Black"/>
                <a:cs typeface="Roboto Black"/>
                <a:sym typeface="Roboto Black"/>
              </a:defRPr>
            </a:lvl9pPr>
          </a:lstStyle>
          <a:p/>
        </p:txBody>
      </p:sp>
      <p:sp>
        <p:nvSpPr>
          <p:cNvPr id="41" name="Google Shape;41;p5"/>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2_1">
    <p:bg>
      <p:bgPr>
        <a:gradFill>
          <a:gsLst>
            <a:gs pos="0">
              <a:srgbClr val="052643"/>
            </a:gs>
            <a:gs pos="100000">
              <a:srgbClr val="041523"/>
            </a:gs>
          </a:gsLst>
          <a:path path="circle">
            <a:fillToRect b="50%" l="50%" r="50%" t="50%"/>
          </a:path>
          <a:tileRect/>
        </a:gradFill>
      </p:bgPr>
    </p:bg>
    <p:spTree>
      <p:nvGrpSpPr>
        <p:cNvPr id="42"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txBox="1"/>
          <p:nvPr>
            <p:ph type="ctrTitle"/>
          </p:nvPr>
        </p:nvSpPr>
        <p:spPr>
          <a:xfrm>
            <a:off x="2770350" y="1558300"/>
            <a:ext cx="3530400" cy="19401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0E2A47"/>
              </a:buClr>
              <a:buSzPts val="1200"/>
              <a:buNone/>
              <a:defRPr sz="1200">
                <a:solidFill>
                  <a:srgbClr val="0E2A47"/>
                </a:solidFill>
              </a:defRPr>
            </a:lvl1pPr>
            <a:lvl2pPr lvl="1" rtl="0" algn="ctr">
              <a:spcBef>
                <a:spcPts val="0"/>
              </a:spcBef>
              <a:spcAft>
                <a:spcPts val="0"/>
              </a:spcAft>
              <a:buClr>
                <a:srgbClr val="0E2A47"/>
              </a:buClr>
              <a:buSzPts val="5200"/>
              <a:buNone/>
              <a:defRPr sz="5200">
                <a:solidFill>
                  <a:srgbClr val="0E2A47"/>
                </a:solidFill>
              </a:defRPr>
            </a:lvl2pPr>
            <a:lvl3pPr lvl="2" rtl="0" algn="ctr">
              <a:spcBef>
                <a:spcPts val="0"/>
              </a:spcBef>
              <a:spcAft>
                <a:spcPts val="0"/>
              </a:spcAft>
              <a:buClr>
                <a:srgbClr val="0E2A47"/>
              </a:buClr>
              <a:buSzPts val="5200"/>
              <a:buNone/>
              <a:defRPr sz="5200">
                <a:solidFill>
                  <a:srgbClr val="0E2A47"/>
                </a:solidFill>
              </a:defRPr>
            </a:lvl3pPr>
            <a:lvl4pPr lvl="3" rtl="0" algn="ctr">
              <a:spcBef>
                <a:spcPts val="0"/>
              </a:spcBef>
              <a:spcAft>
                <a:spcPts val="0"/>
              </a:spcAft>
              <a:buClr>
                <a:srgbClr val="0E2A47"/>
              </a:buClr>
              <a:buSzPts val="5200"/>
              <a:buNone/>
              <a:defRPr sz="5200">
                <a:solidFill>
                  <a:srgbClr val="0E2A47"/>
                </a:solidFill>
              </a:defRPr>
            </a:lvl4pPr>
            <a:lvl5pPr lvl="4" rtl="0" algn="ctr">
              <a:spcBef>
                <a:spcPts val="0"/>
              </a:spcBef>
              <a:spcAft>
                <a:spcPts val="0"/>
              </a:spcAft>
              <a:buClr>
                <a:srgbClr val="0E2A47"/>
              </a:buClr>
              <a:buSzPts val="5200"/>
              <a:buNone/>
              <a:defRPr sz="5200">
                <a:solidFill>
                  <a:srgbClr val="0E2A47"/>
                </a:solidFill>
              </a:defRPr>
            </a:lvl5pPr>
            <a:lvl6pPr lvl="5" rtl="0" algn="ctr">
              <a:spcBef>
                <a:spcPts val="0"/>
              </a:spcBef>
              <a:spcAft>
                <a:spcPts val="0"/>
              </a:spcAft>
              <a:buClr>
                <a:srgbClr val="0E2A47"/>
              </a:buClr>
              <a:buSzPts val="5200"/>
              <a:buNone/>
              <a:defRPr sz="5200">
                <a:solidFill>
                  <a:srgbClr val="0E2A47"/>
                </a:solidFill>
              </a:defRPr>
            </a:lvl6pPr>
            <a:lvl7pPr lvl="6" rtl="0" algn="ctr">
              <a:spcBef>
                <a:spcPts val="0"/>
              </a:spcBef>
              <a:spcAft>
                <a:spcPts val="0"/>
              </a:spcAft>
              <a:buClr>
                <a:srgbClr val="0E2A47"/>
              </a:buClr>
              <a:buSzPts val="5200"/>
              <a:buNone/>
              <a:defRPr sz="5200">
                <a:solidFill>
                  <a:srgbClr val="0E2A47"/>
                </a:solidFill>
              </a:defRPr>
            </a:lvl7pPr>
            <a:lvl8pPr lvl="7" rtl="0" algn="ctr">
              <a:spcBef>
                <a:spcPts val="0"/>
              </a:spcBef>
              <a:spcAft>
                <a:spcPts val="0"/>
              </a:spcAft>
              <a:buClr>
                <a:srgbClr val="0E2A47"/>
              </a:buClr>
              <a:buSzPts val="5200"/>
              <a:buNone/>
              <a:defRPr sz="5200">
                <a:solidFill>
                  <a:srgbClr val="0E2A47"/>
                </a:solidFill>
              </a:defRPr>
            </a:lvl8pPr>
            <a:lvl9pPr lvl="8" rtl="0" algn="ctr">
              <a:spcBef>
                <a:spcPts val="0"/>
              </a:spcBef>
              <a:spcAft>
                <a:spcPts val="0"/>
              </a:spcAft>
              <a:buClr>
                <a:srgbClr val="0E2A47"/>
              </a:buClr>
              <a:buSzPts val="5200"/>
              <a:buNone/>
              <a:defRPr sz="5200">
                <a:solidFill>
                  <a:srgbClr val="0E2A47"/>
                </a:solidFill>
              </a:defRPr>
            </a:lvl9pPr>
          </a:lstStyle>
          <a:p/>
        </p:txBody>
      </p:sp>
      <p:sp>
        <p:nvSpPr>
          <p:cNvPr id="45" name="Google Shape;45;p6"/>
          <p:cNvSpPr txBox="1"/>
          <p:nvPr>
            <p:ph idx="1" type="subTitle"/>
          </p:nvPr>
        </p:nvSpPr>
        <p:spPr>
          <a:xfrm>
            <a:off x="2806800" y="1757550"/>
            <a:ext cx="3457500" cy="1420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0E2A47"/>
              </a:buClr>
              <a:buSzPts val="1800"/>
              <a:buNone/>
              <a:defRPr>
                <a:solidFill>
                  <a:srgbClr val="0E2A47"/>
                </a:solidFill>
              </a:defRPr>
            </a:lvl1pPr>
            <a:lvl2pPr lvl="1" rtl="0" algn="ctr">
              <a:lnSpc>
                <a:spcPct val="100000"/>
              </a:lnSpc>
              <a:spcBef>
                <a:spcPts val="0"/>
              </a:spcBef>
              <a:spcAft>
                <a:spcPts val="0"/>
              </a:spcAft>
              <a:buClr>
                <a:srgbClr val="0E2A47"/>
              </a:buClr>
              <a:buSzPts val="1200"/>
              <a:buNone/>
              <a:defRPr sz="1200">
                <a:solidFill>
                  <a:srgbClr val="0E2A47"/>
                </a:solidFill>
              </a:defRPr>
            </a:lvl2pPr>
            <a:lvl3pPr lvl="2"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rtl="0" algn="ctr">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1">
  <p:cSld name="TITLE_1_1_1">
    <p:bg>
      <p:bgPr>
        <a:gradFill>
          <a:gsLst>
            <a:gs pos="0">
              <a:srgbClr val="052643"/>
            </a:gs>
            <a:gs pos="100000">
              <a:srgbClr val="041523"/>
            </a:gs>
          </a:gsLst>
          <a:path path="circle">
            <a:fillToRect b="50%" l="50%" r="50%" t="50%"/>
          </a:path>
          <a:tileRect/>
        </a:gradFill>
      </p:bgPr>
    </p:bg>
    <p:spTree>
      <p:nvGrpSpPr>
        <p:cNvPr id="46" name="Shape 46"/>
        <p:cNvGrpSpPr/>
        <p:nvPr/>
      </p:nvGrpSpPr>
      <p:grpSpPr>
        <a:xfrm>
          <a:off x="0" y="0"/>
          <a:ext cx="0" cy="0"/>
          <a:chOff x="0" y="0"/>
          <a:chExt cx="0" cy="0"/>
        </a:xfrm>
      </p:grpSpPr>
      <p:sp>
        <p:nvSpPr>
          <p:cNvPr id="47" name="Google Shape;47;p7"/>
          <p:cNvSpPr txBox="1"/>
          <p:nvPr>
            <p:ph type="ctrTitle"/>
          </p:nvPr>
        </p:nvSpPr>
        <p:spPr>
          <a:xfrm>
            <a:off x="1557931" y="2064013"/>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8" name="Google Shape;48;p7"/>
          <p:cNvSpPr txBox="1"/>
          <p:nvPr>
            <p:ph idx="2" type="ctrTitle"/>
          </p:nvPr>
        </p:nvSpPr>
        <p:spPr>
          <a:xfrm>
            <a:off x="1557931" y="3466700"/>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49" name="Google Shape;49;p7"/>
          <p:cNvSpPr txBox="1"/>
          <p:nvPr>
            <p:ph idx="3" type="ctrTitle"/>
          </p:nvPr>
        </p:nvSpPr>
        <p:spPr>
          <a:xfrm>
            <a:off x="1557931" y="2765356"/>
            <a:ext cx="2076000" cy="1962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0" name="Google Shape;50;p7"/>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2">
  <p:cSld name="TITLE_1_1_1_1">
    <p:bg>
      <p:bgPr>
        <a:gradFill>
          <a:gsLst>
            <a:gs pos="0">
              <a:srgbClr val="052643"/>
            </a:gs>
            <a:gs pos="100000">
              <a:srgbClr val="041523"/>
            </a:gs>
          </a:gsLst>
          <a:path path="circle">
            <a:fillToRect b="50%" l="50%" r="50%" t="50%"/>
          </a:path>
          <a:tileRect/>
        </a:gradFill>
      </p:bgPr>
    </p:bg>
    <p:spTree>
      <p:nvGrpSpPr>
        <p:cNvPr id="51" name="Shape 51"/>
        <p:cNvGrpSpPr/>
        <p:nvPr/>
      </p:nvGrpSpPr>
      <p:grpSpPr>
        <a:xfrm>
          <a:off x="0" y="0"/>
          <a:ext cx="0" cy="0"/>
          <a:chOff x="0" y="0"/>
          <a:chExt cx="0" cy="0"/>
        </a:xfrm>
      </p:grpSpPr>
      <p:sp>
        <p:nvSpPr>
          <p:cNvPr id="52" name="Google Shape;52;p8"/>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3" name="Google Shape;53;p8"/>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4" name="Google Shape;54;p8"/>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lvl1pPr lvl="0"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1pPr>
            <a:lvl2pPr lvl="1"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2pPr>
            <a:lvl3pPr lvl="2"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3pPr>
            <a:lvl4pPr lvl="3"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4pPr>
            <a:lvl5pPr lvl="4"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5pPr>
            <a:lvl6pPr lvl="5"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6pPr>
            <a:lvl7pPr lvl="6"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7pPr>
            <a:lvl8pPr lvl="7"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8pPr>
            <a:lvl9pPr lvl="8" rtl="0" algn="r">
              <a:spcBef>
                <a:spcPts val="0"/>
              </a:spcBef>
              <a:spcAft>
                <a:spcPts val="0"/>
              </a:spcAft>
              <a:buClr>
                <a:schemeClr val="accent1"/>
              </a:buClr>
              <a:buSzPts val="1100"/>
              <a:buFont typeface="Roboto Black"/>
              <a:buNone/>
              <a:defRPr b="0" sz="1100">
                <a:solidFill>
                  <a:schemeClr val="accent1"/>
                </a:solidFill>
                <a:latin typeface="Roboto Black"/>
                <a:ea typeface="Roboto Black"/>
                <a:cs typeface="Roboto Black"/>
                <a:sym typeface="Roboto Black"/>
              </a:defRPr>
            </a:lvl9pPr>
          </a:lstStyle>
          <a:p/>
        </p:txBody>
      </p:sp>
      <p:sp>
        <p:nvSpPr>
          <p:cNvPr id="55" name="Google Shape;55;p8"/>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r">
              <a:spcBef>
                <a:spcPts val="0"/>
              </a:spcBef>
              <a:spcAft>
                <a:spcPts val="0"/>
              </a:spcAft>
              <a:buClr>
                <a:srgbClr val="FFFFFF"/>
              </a:buClr>
              <a:buSzPts val="5200"/>
              <a:buNone/>
              <a:defRPr sz="5200">
                <a:solidFill>
                  <a:srgbClr val="FFFFFF"/>
                </a:solidFill>
              </a:defRPr>
            </a:lvl2pPr>
            <a:lvl3pPr lvl="2" rtl="0" algn="r">
              <a:spcBef>
                <a:spcPts val="0"/>
              </a:spcBef>
              <a:spcAft>
                <a:spcPts val="0"/>
              </a:spcAft>
              <a:buClr>
                <a:srgbClr val="FFFFFF"/>
              </a:buClr>
              <a:buSzPts val="5200"/>
              <a:buNone/>
              <a:defRPr sz="5200">
                <a:solidFill>
                  <a:srgbClr val="FFFFFF"/>
                </a:solidFill>
              </a:defRPr>
            </a:lvl3pPr>
            <a:lvl4pPr lvl="3" rtl="0" algn="r">
              <a:spcBef>
                <a:spcPts val="0"/>
              </a:spcBef>
              <a:spcAft>
                <a:spcPts val="0"/>
              </a:spcAft>
              <a:buClr>
                <a:srgbClr val="FFFFFF"/>
              </a:buClr>
              <a:buSzPts val="5200"/>
              <a:buNone/>
              <a:defRPr sz="5200">
                <a:solidFill>
                  <a:srgbClr val="FFFFFF"/>
                </a:solidFill>
              </a:defRPr>
            </a:lvl4pPr>
            <a:lvl5pPr lvl="4" rtl="0" algn="r">
              <a:spcBef>
                <a:spcPts val="0"/>
              </a:spcBef>
              <a:spcAft>
                <a:spcPts val="0"/>
              </a:spcAft>
              <a:buClr>
                <a:srgbClr val="FFFFFF"/>
              </a:buClr>
              <a:buSzPts val="5200"/>
              <a:buNone/>
              <a:defRPr sz="5200">
                <a:solidFill>
                  <a:srgbClr val="FFFFFF"/>
                </a:solidFill>
              </a:defRPr>
            </a:lvl5pPr>
            <a:lvl6pPr lvl="5" rtl="0" algn="r">
              <a:spcBef>
                <a:spcPts val="0"/>
              </a:spcBef>
              <a:spcAft>
                <a:spcPts val="0"/>
              </a:spcAft>
              <a:buClr>
                <a:srgbClr val="FFFFFF"/>
              </a:buClr>
              <a:buSzPts val="5200"/>
              <a:buNone/>
              <a:defRPr sz="5200">
                <a:solidFill>
                  <a:srgbClr val="FFFFFF"/>
                </a:solidFill>
              </a:defRPr>
            </a:lvl6pPr>
            <a:lvl7pPr lvl="6" rtl="0" algn="r">
              <a:spcBef>
                <a:spcPts val="0"/>
              </a:spcBef>
              <a:spcAft>
                <a:spcPts val="0"/>
              </a:spcAft>
              <a:buClr>
                <a:srgbClr val="FFFFFF"/>
              </a:buClr>
              <a:buSzPts val="5200"/>
              <a:buNone/>
              <a:defRPr sz="5200">
                <a:solidFill>
                  <a:srgbClr val="FFFFFF"/>
                </a:solidFill>
              </a:defRPr>
            </a:lvl7pPr>
            <a:lvl8pPr lvl="7" rtl="0" algn="r">
              <a:spcBef>
                <a:spcPts val="0"/>
              </a:spcBef>
              <a:spcAft>
                <a:spcPts val="0"/>
              </a:spcAft>
              <a:buClr>
                <a:srgbClr val="FFFFFF"/>
              </a:buClr>
              <a:buSzPts val="5200"/>
              <a:buNone/>
              <a:defRPr sz="5200">
                <a:solidFill>
                  <a:srgbClr val="FFFFFF"/>
                </a:solidFill>
              </a:defRPr>
            </a:lvl8pPr>
            <a:lvl9pPr lvl="8" rtl="0" algn="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INFOGRAPHY">
  <p:cSld name="TITLE_1_1_2">
    <p:bg>
      <p:bgPr>
        <a:gradFill>
          <a:gsLst>
            <a:gs pos="0">
              <a:srgbClr val="052643"/>
            </a:gs>
            <a:gs pos="100000">
              <a:srgbClr val="041523"/>
            </a:gs>
          </a:gsLst>
          <a:path path="circle">
            <a:fillToRect b="50%" l="50%" r="50%" t="50%"/>
          </a:path>
          <a:tileRect/>
        </a:gradFill>
      </p:bgPr>
    </p:bg>
    <p:spTree>
      <p:nvGrpSpPr>
        <p:cNvPr id="56" name="Shape 56"/>
        <p:cNvGrpSpPr/>
        <p:nvPr/>
      </p:nvGrpSpPr>
      <p:grpSpPr>
        <a:xfrm>
          <a:off x="0" y="0"/>
          <a:ext cx="0" cy="0"/>
          <a:chOff x="0" y="0"/>
          <a:chExt cx="0" cy="0"/>
        </a:xfrm>
      </p:grpSpPr>
      <p:sp>
        <p:nvSpPr>
          <p:cNvPr id="57" name="Google Shape;57;p9"/>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8" name="Google Shape;58;p9"/>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59" name="Google Shape;59;p9"/>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000"/>
              <a:buNone/>
              <a:defRPr sz="1000">
                <a:solidFill>
                  <a:srgbClr val="FFFFFF"/>
                </a:solidFill>
              </a:defRPr>
            </a:lvl1pPr>
            <a:lvl2pPr lvl="1" rtl="0" algn="ctr">
              <a:lnSpc>
                <a:spcPct val="100000"/>
              </a:lnSpc>
              <a:spcBef>
                <a:spcPts val="0"/>
              </a:spcBef>
              <a:spcAft>
                <a:spcPts val="0"/>
              </a:spcAft>
              <a:buClr>
                <a:srgbClr val="FFFFFF"/>
              </a:buClr>
              <a:buSzPts val="1000"/>
              <a:buNone/>
              <a:defRPr sz="1000">
                <a:solidFill>
                  <a:srgbClr val="FFFFFF"/>
                </a:solidFill>
              </a:defRPr>
            </a:lvl2pPr>
            <a:lvl3pPr lvl="2" rtl="0" algn="ctr">
              <a:lnSpc>
                <a:spcPct val="100000"/>
              </a:lnSpc>
              <a:spcBef>
                <a:spcPts val="0"/>
              </a:spcBef>
              <a:spcAft>
                <a:spcPts val="0"/>
              </a:spcAft>
              <a:buClr>
                <a:srgbClr val="FFFFFF"/>
              </a:buClr>
              <a:buSzPts val="1000"/>
              <a:buNone/>
              <a:defRPr sz="1000">
                <a:solidFill>
                  <a:srgbClr val="FFFFFF"/>
                </a:solidFill>
              </a:defRPr>
            </a:lvl3pPr>
            <a:lvl4pPr lvl="3" rtl="0" algn="ctr">
              <a:lnSpc>
                <a:spcPct val="100000"/>
              </a:lnSpc>
              <a:spcBef>
                <a:spcPts val="0"/>
              </a:spcBef>
              <a:spcAft>
                <a:spcPts val="0"/>
              </a:spcAft>
              <a:buClr>
                <a:srgbClr val="FFFFFF"/>
              </a:buClr>
              <a:buSzPts val="1000"/>
              <a:buNone/>
              <a:defRPr sz="1000">
                <a:solidFill>
                  <a:srgbClr val="FFFFFF"/>
                </a:solidFill>
              </a:defRPr>
            </a:lvl4pPr>
            <a:lvl5pPr lvl="4" rtl="0" algn="ctr">
              <a:lnSpc>
                <a:spcPct val="100000"/>
              </a:lnSpc>
              <a:spcBef>
                <a:spcPts val="0"/>
              </a:spcBef>
              <a:spcAft>
                <a:spcPts val="0"/>
              </a:spcAft>
              <a:buClr>
                <a:srgbClr val="FFFFFF"/>
              </a:buClr>
              <a:buSzPts val="1000"/>
              <a:buNone/>
              <a:defRPr sz="1000">
                <a:solidFill>
                  <a:srgbClr val="FFFFFF"/>
                </a:solidFill>
              </a:defRPr>
            </a:lvl5pPr>
            <a:lvl6pPr lvl="5" rtl="0" algn="ctr">
              <a:lnSpc>
                <a:spcPct val="100000"/>
              </a:lnSpc>
              <a:spcBef>
                <a:spcPts val="0"/>
              </a:spcBef>
              <a:spcAft>
                <a:spcPts val="0"/>
              </a:spcAft>
              <a:buClr>
                <a:srgbClr val="FFFFFF"/>
              </a:buClr>
              <a:buSzPts val="1000"/>
              <a:buNone/>
              <a:defRPr sz="1000">
                <a:solidFill>
                  <a:srgbClr val="FFFFFF"/>
                </a:solidFill>
              </a:defRPr>
            </a:lvl6pPr>
            <a:lvl7pPr lvl="6" rtl="0" algn="ctr">
              <a:lnSpc>
                <a:spcPct val="100000"/>
              </a:lnSpc>
              <a:spcBef>
                <a:spcPts val="0"/>
              </a:spcBef>
              <a:spcAft>
                <a:spcPts val="0"/>
              </a:spcAft>
              <a:buClr>
                <a:srgbClr val="FFFFFF"/>
              </a:buClr>
              <a:buSzPts val="1000"/>
              <a:buNone/>
              <a:defRPr sz="1000">
                <a:solidFill>
                  <a:srgbClr val="FFFFFF"/>
                </a:solidFill>
              </a:defRPr>
            </a:lvl7pPr>
            <a:lvl8pPr lvl="7" rtl="0" algn="ctr">
              <a:lnSpc>
                <a:spcPct val="100000"/>
              </a:lnSpc>
              <a:spcBef>
                <a:spcPts val="0"/>
              </a:spcBef>
              <a:spcAft>
                <a:spcPts val="0"/>
              </a:spcAft>
              <a:buClr>
                <a:srgbClr val="FFFFFF"/>
              </a:buClr>
              <a:buSzPts val="1000"/>
              <a:buNone/>
              <a:defRPr sz="1000">
                <a:solidFill>
                  <a:srgbClr val="FFFFFF"/>
                </a:solidFill>
              </a:defRPr>
            </a:lvl8pPr>
            <a:lvl9pPr lvl="8" rtl="0" algn="ctr">
              <a:lnSpc>
                <a:spcPct val="100000"/>
              </a:lnSpc>
              <a:spcBef>
                <a:spcPts val="0"/>
              </a:spcBef>
              <a:spcAft>
                <a:spcPts val="0"/>
              </a:spcAft>
              <a:buClr>
                <a:srgbClr val="FFFFFF"/>
              </a:buClr>
              <a:buSzPts val="1000"/>
              <a:buNone/>
              <a:defRPr sz="1000">
                <a:solidFill>
                  <a:srgbClr val="FFFFFF"/>
                </a:solidFill>
              </a:defRPr>
            </a:lvl9pPr>
          </a:lstStyle>
          <a:p/>
        </p:txBody>
      </p:sp>
      <p:sp>
        <p:nvSpPr>
          <p:cNvPr id="60" name="Google Shape;60;p9"/>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1" name="Google Shape;61;p9"/>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2" name="Google Shape;62;p9"/>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2pPr>
            <a:lvl3pPr lvl="2"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3pPr>
            <a:lvl4pPr lvl="3"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4pPr>
            <a:lvl5pPr lvl="4"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5pPr>
            <a:lvl6pPr lvl="5"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6pPr>
            <a:lvl7pPr lvl="6"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7pPr>
            <a:lvl8pPr lvl="7"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8pPr>
            <a:lvl9pPr lvl="8" rtl="0" algn="ctr">
              <a:spcBef>
                <a:spcPts val="0"/>
              </a:spcBef>
              <a:spcAft>
                <a:spcPts val="0"/>
              </a:spcAft>
              <a:buClr>
                <a:srgbClr val="FFFFFF"/>
              </a:buClr>
              <a:buSzPts val="1000"/>
              <a:buFont typeface="Roboto Black"/>
              <a:buNone/>
              <a:defRPr b="0" sz="1000">
                <a:solidFill>
                  <a:srgbClr val="FFFFFF"/>
                </a:solidFill>
                <a:latin typeface="Roboto Black"/>
                <a:ea typeface="Roboto Black"/>
                <a:cs typeface="Roboto Black"/>
                <a:sym typeface="Roboto Black"/>
              </a:defRPr>
            </a:lvl9pPr>
          </a:lstStyle>
          <a:p/>
        </p:txBody>
      </p:sp>
      <p:sp>
        <p:nvSpPr>
          <p:cNvPr id="63" name="Google Shape;63;p9"/>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IMAGE">
  <p:cSld name="TITLE_1_1_2_1">
    <p:bg>
      <p:bgPr>
        <a:gradFill>
          <a:gsLst>
            <a:gs pos="0">
              <a:srgbClr val="052643"/>
            </a:gs>
            <a:gs pos="100000">
              <a:srgbClr val="041523"/>
            </a:gs>
          </a:gsLst>
          <a:path path="circle">
            <a:fillToRect b="50%" l="50%" r="50%" t="50%"/>
          </a:path>
          <a:tileRect/>
        </a:gradFill>
      </p:bgPr>
    </p:bg>
    <p:spTree>
      <p:nvGrpSpPr>
        <p:cNvPr id="64" name="Shape 64"/>
        <p:cNvGrpSpPr/>
        <p:nvPr/>
      </p:nvGrpSpPr>
      <p:grpSpPr>
        <a:xfrm>
          <a:off x="0" y="0"/>
          <a:ext cx="0" cy="0"/>
          <a:chOff x="0" y="0"/>
          <a:chExt cx="0" cy="0"/>
        </a:xfrm>
      </p:grpSpPr>
      <p:sp>
        <p:nvSpPr>
          <p:cNvPr id="65" name="Google Shape;65;p1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Font typeface="Roboto Black"/>
              <a:buNone/>
              <a:defRPr b="0" sz="3000">
                <a:solidFill>
                  <a:srgbClr val="FFFFFF"/>
                </a:solidFill>
                <a:latin typeface="Roboto Black"/>
                <a:ea typeface="Roboto Black"/>
                <a:cs typeface="Roboto Black"/>
                <a:sym typeface="Roboto Black"/>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3.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theme" Target="../theme/theme4.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rgbClr val="052643"/>
            </a:gs>
            <a:gs pos="100000">
              <a:srgbClr val="041523"/>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2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b="1" sz="2800">
                <a:solidFill>
                  <a:srgbClr val="FBFBFB"/>
                </a:solidFill>
                <a:latin typeface="Bree Serif"/>
                <a:ea typeface="Bree Serif"/>
                <a:cs typeface="Bree Serif"/>
                <a:sym typeface="Bree Serif"/>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indent="-317500" lvl="1" marL="914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indent="-317500" lvl="2" marL="1371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indent="-317500" lvl="3" marL="18288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indent="-317500" lvl="4" marL="22860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indent="-317500" lvl="5" marL="27432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indent="-317500" lvl="6" marL="32004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indent="-317500" lvl="7" marL="36576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indent="-317500" lvl="8" marL="41148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7" name="Shape 97"/>
        <p:cNvGrpSpPr/>
        <p:nvPr/>
      </p:nvGrpSpPr>
      <p:grpSpPr>
        <a:xfrm>
          <a:off x="0" y="0"/>
          <a:ext cx="0" cy="0"/>
          <a:chOff x="0" y="0"/>
          <a:chExt cx="0" cy="0"/>
        </a:xfrm>
      </p:grpSpPr>
      <p:sp>
        <p:nvSpPr>
          <p:cNvPr id="98" name="Google Shape;98;p1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9" name="Google Shape;99;p1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01" name="Shape 101"/>
        <p:cNvGrpSpPr/>
        <p:nvPr/>
      </p:nvGrpSpPr>
      <p:grpSpPr>
        <a:xfrm>
          <a:off x="0" y="0"/>
          <a:ext cx="0" cy="0"/>
          <a:chOff x="0" y="0"/>
          <a:chExt cx="0" cy="0"/>
        </a:xfrm>
      </p:grpSpPr>
      <p:sp>
        <p:nvSpPr>
          <p:cNvPr id="102" name="Google Shape;102;p20"/>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03" name="Google Shape;103;p20"/>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docs.google.com/spreadsheets/d/12mBx505Mq6zjd_Zat4inPAY9FJ0xlr7LS3KQdEq9RPQ/copy" TargetMode="Externa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image" Target="../media/image1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hyperlink" Target="mailto:addyouremail@freepik.com"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hyperlink" Target="http://slidesgo.com/" TargetMode="External"/><Relationship Id="rId4" Type="http://schemas.openxmlformats.org/officeDocument/2006/relationships/hyperlink" Target="https://www.flaticon.com/" TargetMode="External"/><Relationship Id="rId5" Type="http://schemas.openxmlformats.org/officeDocument/2006/relationships/hyperlink" Target="https://www.freepik.com/" TargetMode="External"/></Relationships>
</file>

<file path=ppt/slides/_rels/slide35.xml.rels><?xml version="1.0" encoding="UTF-8" standalone="yes"?><Relationships xmlns="http://schemas.openxmlformats.org/package/2006/relationships"><Relationship Id="rId11" Type="http://schemas.openxmlformats.org/officeDocument/2006/relationships/hyperlink" Target="https://www.freepik.com/free-vector/gradient-technology-logo-template-collection_4909549.htm" TargetMode="External"/><Relationship Id="rId10" Type="http://schemas.openxmlformats.org/officeDocument/2006/relationships/hyperlink" Target="https://www.freepik.com/free-vector/flat-social-media-multimedia-player-template_4201094.htm" TargetMode="External"/><Relationship Id="rId13" Type="http://schemas.openxmlformats.org/officeDocument/2006/relationships/hyperlink" Target="https://www.freepik.com/free-vector/digital-marketing-landing-page-template_5032224.htm" TargetMode="External"/><Relationship Id="rId12" Type="http://schemas.openxmlformats.org/officeDocument/2006/relationships/hyperlink" Target="https://www.freepik.com/free-vector/gradient-technology-logo-template-collection_4909549.htm" TargetMode="External"/><Relationship Id="rId1" Type="http://schemas.openxmlformats.org/officeDocument/2006/relationships/slideLayout" Target="../slideLayouts/slideLayout15.xml"/><Relationship Id="rId2" Type="http://schemas.openxmlformats.org/officeDocument/2006/relationships/notesSlide" Target="../notesSlides/notesSlide35.xml"/><Relationship Id="rId3" Type="http://schemas.openxmlformats.org/officeDocument/2006/relationships/hyperlink" Target="https://www.freepik.com/free-photo/young-businessman-with-hands-his-pocket-talking-mobile-phone_4783582.htm" TargetMode="External"/><Relationship Id="rId4" Type="http://schemas.openxmlformats.org/officeDocument/2006/relationships/hyperlink" Target="https://www.freepik.com/free-photo/smiling-ethnic-woman-with-gray-laptop_4887908.htm" TargetMode="External"/><Relationship Id="rId9" Type="http://schemas.openxmlformats.org/officeDocument/2006/relationships/hyperlink" Target="https://www.freepik.com/free-vector/logotype-collection_4352868.htm" TargetMode="External"/><Relationship Id="rId15" Type="http://schemas.openxmlformats.org/officeDocument/2006/relationships/hyperlink" Target="https://www.freepik.com/free-vector/modern-web-design-concept-with-hand-drawn-style_2527159.htm" TargetMode="External"/><Relationship Id="rId14" Type="http://schemas.openxmlformats.org/officeDocument/2006/relationships/hyperlink" Target="https://www.freepik.com/free-vector/colorful-responsive-landing-page_3069461.htm" TargetMode="External"/><Relationship Id="rId16" Type="http://schemas.openxmlformats.org/officeDocument/2006/relationships/hyperlink" Target="https://www.freepik.com/free-vector/app-development-concept-with-flat-design_2463934.htm" TargetMode="External"/><Relationship Id="rId5" Type="http://schemas.openxmlformats.org/officeDocument/2006/relationships/hyperlink" Target="https://www.freepik.com/free-photo/smiling-young-man-busy-texting-message-someone_4937272.htm" TargetMode="External"/><Relationship Id="rId6" Type="http://schemas.openxmlformats.org/officeDocument/2006/relationships/hyperlink" Target="https://www.freepik.com/free-vector/flat-computer-engineering-concept_4457725.htm" TargetMode="External"/><Relationship Id="rId7" Type="http://schemas.openxmlformats.org/officeDocument/2006/relationships/hyperlink" Target="https://www.freepik.com/free-vector/circuit-user-experience_846089.htm" TargetMode="External"/><Relationship Id="rId8" Type="http://schemas.openxmlformats.org/officeDocument/2006/relationships/hyperlink" Target="https://www.freepik.com/free-vector/timeline-infographic_3687679.ht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bit.ly/2X9RQ9U" TargetMode="External"/><Relationship Id="rId4" Type="http://schemas.openxmlformats.org/officeDocument/2006/relationships/slide" Target="/ppt/slides/slide33.xml"/><Relationship Id="rId5" Type="http://schemas.openxmlformats.org/officeDocument/2006/relationships/hyperlink" Target="https://slidesgo.com/faq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s://fonts.google.com/specimen/Roboto" TargetMode="External"/><Relationship Id="rId4" Type="http://schemas.openxmlformats.org/officeDocument/2006/relationships/hyperlink" Target="https://fonts.google.com/specimen/Roboto+Mono" TargetMode="External"/></Relationships>
</file>

<file path=ppt/slides/_rels/slide38.xml.rels><?xml version="1.0" encoding="UTF-8" standalone="yes"?><Relationships xmlns="http://schemas.openxmlformats.org/package/2006/relationships"><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image" Target="../media/image6.gif"/><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 Type="http://schemas.openxmlformats.org/officeDocument/2006/relationships/slideLayout" Target="../slideLayouts/slideLayout18.xml"/><Relationship Id="rId2" Type="http://schemas.openxmlformats.org/officeDocument/2006/relationships/notesSlide" Target="../notesSlides/notesSlide3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image" Target="../media/image4.gif"/><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5" Type="http://schemas.openxmlformats.org/officeDocument/2006/relationships/image" Target="../media/image9.gif"/><Relationship Id="rId14" Type="http://schemas.openxmlformats.org/officeDocument/2006/relationships/image" Target="../media/image10.gif"/><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6" Type="http://schemas.openxmlformats.org/officeDocument/2006/relationships/image" Target="../media/image7.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hyperlink" Target="https://bit.ly/2ZjL1p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5.xml"/><Relationship Id="rId3" Type="http://schemas.openxmlformats.org/officeDocument/2006/relationships/hyperlink" Target="https://chrome.google.com/webstore/detail/flaticon-for-gsuit-gslide/haekgjfnhhdkgfgmldhfokhmfkgmcib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2.xml"/><Relationship Id="rId3" Type="http://schemas.openxmlformats.org/officeDocument/2006/relationships/hyperlink" Target="http://bit.ly/2PfT4lq" TargetMode="Externa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2"/>
          <p:cNvSpPr txBox="1"/>
          <p:nvPr>
            <p:ph type="ctrTitle"/>
          </p:nvPr>
        </p:nvSpPr>
        <p:spPr>
          <a:xfrm>
            <a:off x="5237375" y="3670025"/>
            <a:ext cx="31296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000">
                <a:solidFill>
                  <a:schemeClr val="accent1"/>
                </a:solidFill>
              </a:rPr>
              <a:t>PPBO 2</a:t>
            </a:r>
            <a:endParaRPr sz="4000">
              <a:solidFill>
                <a:schemeClr val="accent1"/>
              </a:solidFill>
            </a:endParaRPr>
          </a:p>
          <a:p>
            <a:pPr indent="0" lvl="0" marL="0" rtl="0" algn="r">
              <a:spcBef>
                <a:spcPts val="0"/>
              </a:spcBef>
              <a:spcAft>
                <a:spcPts val="0"/>
              </a:spcAft>
              <a:buNone/>
            </a:pPr>
            <a:r>
              <a:t/>
            </a:r>
            <a:endParaRPr>
              <a:solidFill>
                <a:schemeClr val="accent1"/>
              </a:solidFill>
            </a:endParaRPr>
          </a:p>
          <a:p>
            <a:pPr indent="0" lvl="0" marL="0" rtl="0" algn="r">
              <a:spcBef>
                <a:spcPts val="0"/>
              </a:spcBef>
              <a:spcAft>
                <a:spcPts val="0"/>
              </a:spcAft>
              <a:buNone/>
            </a:pPr>
            <a:r>
              <a:t/>
            </a:r>
            <a:endParaRPr>
              <a:solidFill>
                <a:schemeClr val="accent1"/>
              </a:solidFill>
            </a:endParaRPr>
          </a:p>
          <a:p>
            <a:pPr indent="0" lvl="0" marL="0" rtl="0" algn="r">
              <a:spcBef>
                <a:spcPts val="0"/>
              </a:spcBef>
              <a:spcAft>
                <a:spcPts val="0"/>
              </a:spcAft>
              <a:buNone/>
            </a:pPr>
            <a:r>
              <a:t/>
            </a:r>
            <a:endParaRPr>
              <a:solidFill>
                <a:schemeClr val="accent1"/>
              </a:solidFill>
            </a:endParaRPr>
          </a:p>
          <a:p>
            <a:pPr indent="0" lvl="0" marL="0" rtl="0" algn="r">
              <a:spcBef>
                <a:spcPts val="0"/>
              </a:spcBef>
              <a:spcAft>
                <a:spcPts val="0"/>
              </a:spcAft>
              <a:buNone/>
            </a:pPr>
            <a:r>
              <a:rPr lang="es">
                <a:solidFill>
                  <a:schemeClr val="accent1"/>
                </a:solidFill>
              </a:rPr>
              <a:t>Variable</a:t>
            </a:r>
            <a:r>
              <a:rPr lang="es">
                <a:solidFill>
                  <a:schemeClr val="accent1"/>
                </a:solidFill>
              </a:rPr>
              <a:t>, Constant, and Constructor</a:t>
            </a:r>
            <a:endParaRPr>
              <a:solidFill>
                <a:schemeClr val="accent1"/>
              </a:solidFill>
            </a:endParaRPr>
          </a:p>
        </p:txBody>
      </p:sp>
      <p:sp>
        <p:nvSpPr>
          <p:cNvPr id="110" name="Google Shape;110;p22"/>
          <p:cNvSpPr txBox="1"/>
          <p:nvPr>
            <p:ph idx="1" type="subTitle"/>
          </p:nvPr>
        </p:nvSpPr>
        <p:spPr>
          <a:xfrm>
            <a:off x="5237375" y="4181150"/>
            <a:ext cx="31296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11" name="Google Shape;111;p22"/>
          <p:cNvSpPr/>
          <p:nvPr/>
        </p:nvSpPr>
        <p:spPr>
          <a:xfrm>
            <a:off x="2238757" y="4488644"/>
            <a:ext cx="816022" cy="427879"/>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2"/>
          <p:cNvSpPr/>
          <p:nvPr/>
        </p:nvSpPr>
        <p:spPr>
          <a:xfrm>
            <a:off x="3470397" y="1215078"/>
            <a:ext cx="406499" cy="12724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p:nvPr/>
        </p:nvSpPr>
        <p:spPr>
          <a:xfrm>
            <a:off x="3559034" y="1342660"/>
            <a:ext cx="229224" cy="91349"/>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2"/>
          <p:cNvSpPr/>
          <p:nvPr/>
        </p:nvSpPr>
        <p:spPr>
          <a:xfrm>
            <a:off x="3624733" y="1459947"/>
            <a:ext cx="114624" cy="98403"/>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2"/>
          <p:cNvSpPr/>
          <p:nvPr/>
        </p:nvSpPr>
        <p:spPr>
          <a:xfrm>
            <a:off x="3378712" y="1082122"/>
            <a:ext cx="589869" cy="163910"/>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2"/>
          <p:cNvSpPr/>
          <p:nvPr/>
        </p:nvSpPr>
        <p:spPr>
          <a:xfrm>
            <a:off x="-226081" y="902208"/>
            <a:ext cx="3448945" cy="3969997"/>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2"/>
          <p:cNvSpPr/>
          <p:nvPr/>
        </p:nvSpPr>
        <p:spPr>
          <a:xfrm>
            <a:off x="36760" y="2657970"/>
            <a:ext cx="938276" cy="936765"/>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2"/>
          <p:cNvSpPr/>
          <p:nvPr/>
        </p:nvSpPr>
        <p:spPr>
          <a:xfrm>
            <a:off x="1655007" y="2725228"/>
            <a:ext cx="24" cy="24"/>
          </a:xfrm>
          <a:custGeom>
            <a:rect b="b" l="l" r="r" t="t"/>
            <a:pathLst>
              <a:path extrusionOk="0" h="1" w="1">
                <a:moveTo>
                  <a:pt x="1" y="0"/>
                </a:moveTo>
                <a:lnTo>
                  <a:pt x="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2"/>
          <p:cNvSpPr/>
          <p:nvPr/>
        </p:nvSpPr>
        <p:spPr>
          <a:xfrm>
            <a:off x="1031545" y="2553759"/>
            <a:ext cx="669341" cy="660798"/>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2"/>
          <p:cNvSpPr/>
          <p:nvPr/>
        </p:nvSpPr>
        <p:spPr>
          <a:xfrm>
            <a:off x="-1529537" y="1971857"/>
            <a:ext cx="426367" cy="424831"/>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2"/>
          <p:cNvSpPr/>
          <p:nvPr/>
        </p:nvSpPr>
        <p:spPr>
          <a:xfrm>
            <a:off x="-1075696" y="1926026"/>
            <a:ext cx="301065" cy="297994"/>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2"/>
          <p:cNvSpPr/>
          <p:nvPr/>
        </p:nvSpPr>
        <p:spPr>
          <a:xfrm>
            <a:off x="1994248" y="196727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2"/>
          <p:cNvSpPr/>
          <p:nvPr/>
        </p:nvSpPr>
        <p:spPr>
          <a:xfrm>
            <a:off x="1994248" y="2098694"/>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p:nvPr/>
        </p:nvSpPr>
        <p:spPr>
          <a:xfrm>
            <a:off x="1994248" y="2230115"/>
            <a:ext cx="987178" cy="38224"/>
          </a:xfrm>
          <a:custGeom>
            <a:rect b="b" l="l" r="r" t="t"/>
            <a:pathLst>
              <a:path extrusionOk="0" h="1593" w="41141">
                <a:moveTo>
                  <a:pt x="1" y="0"/>
                </a:moveTo>
                <a:lnTo>
                  <a:pt x="1" y="1593"/>
                </a:lnTo>
                <a:lnTo>
                  <a:pt x="41140" y="1593"/>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p:nvPr/>
        </p:nvSpPr>
        <p:spPr>
          <a:xfrm>
            <a:off x="1994248" y="24944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2"/>
          <p:cNvSpPr/>
          <p:nvPr/>
        </p:nvSpPr>
        <p:spPr>
          <a:xfrm>
            <a:off x="1994248" y="262588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2"/>
          <p:cNvSpPr/>
          <p:nvPr/>
        </p:nvSpPr>
        <p:spPr>
          <a:xfrm>
            <a:off x="1994248" y="2888730"/>
            <a:ext cx="987178" cy="38224"/>
          </a:xfrm>
          <a:custGeom>
            <a:rect b="b" l="l" r="r" t="t"/>
            <a:pathLst>
              <a:path extrusionOk="0" h="1593" w="41141">
                <a:moveTo>
                  <a:pt x="1" y="0"/>
                </a:moveTo>
                <a:lnTo>
                  <a:pt x="1" y="1592"/>
                </a:lnTo>
                <a:lnTo>
                  <a:pt x="41140" y="1592"/>
                </a:lnTo>
                <a:lnTo>
                  <a:pt x="41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2"/>
          <p:cNvSpPr/>
          <p:nvPr/>
        </p:nvSpPr>
        <p:spPr>
          <a:xfrm>
            <a:off x="1994248" y="3020150"/>
            <a:ext cx="987178" cy="38224"/>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1994248" y="3282968"/>
            <a:ext cx="987178" cy="38224"/>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2"/>
          <p:cNvSpPr/>
          <p:nvPr/>
        </p:nvSpPr>
        <p:spPr>
          <a:xfrm>
            <a:off x="58164" y="196727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2"/>
          <p:cNvSpPr/>
          <p:nvPr/>
        </p:nvSpPr>
        <p:spPr>
          <a:xfrm>
            <a:off x="58164" y="2098694"/>
            <a:ext cx="1705373" cy="38224"/>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2"/>
          <p:cNvSpPr/>
          <p:nvPr/>
        </p:nvSpPr>
        <p:spPr>
          <a:xfrm>
            <a:off x="58164" y="2363047"/>
            <a:ext cx="1147609" cy="38248"/>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2"/>
          <p:cNvSpPr/>
          <p:nvPr/>
        </p:nvSpPr>
        <p:spPr>
          <a:xfrm>
            <a:off x="2108848" y="1701385"/>
            <a:ext cx="701422" cy="114648"/>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2"/>
          <p:cNvSpPr/>
          <p:nvPr/>
        </p:nvSpPr>
        <p:spPr>
          <a:xfrm>
            <a:off x="560907" y="1701385"/>
            <a:ext cx="699886" cy="114648"/>
          </a:xfrm>
          <a:custGeom>
            <a:rect b="b" l="l" r="r" t="t"/>
            <a:pathLst>
              <a:path extrusionOk="0" h="4778" w="29168">
                <a:moveTo>
                  <a:pt x="0" y="1"/>
                </a:moveTo>
                <a:lnTo>
                  <a:pt x="0" y="4777"/>
                </a:lnTo>
                <a:lnTo>
                  <a:pt x="29167" y="4777"/>
                </a:lnTo>
                <a:lnTo>
                  <a:pt x="291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1540239" y="2988045"/>
            <a:ext cx="735039" cy="1488386"/>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1210164" y="4037850"/>
            <a:ext cx="76424" cy="382048"/>
          </a:xfrm>
          <a:custGeom>
            <a:rect b="b" l="l" r="r" t="t"/>
            <a:pathLst>
              <a:path extrusionOk="0" h="15922" w="3185">
                <a:moveTo>
                  <a:pt x="0" y="1"/>
                </a:moveTo>
                <a:lnTo>
                  <a:pt x="0" y="15922"/>
                </a:lnTo>
                <a:lnTo>
                  <a:pt x="3185" y="15922"/>
                </a:lnTo>
                <a:lnTo>
                  <a:pt x="318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24523" y="394881"/>
            <a:ext cx="1228616" cy="426343"/>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2605497" y="99575"/>
            <a:ext cx="1101778" cy="368659"/>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742573" y="2272898"/>
            <a:ext cx="233831" cy="200046"/>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2385439" y="1418388"/>
            <a:ext cx="233831" cy="200502"/>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3338976" y="2473808"/>
            <a:ext cx="189513" cy="161270"/>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742741" y="4509280"/>
            <a:ext cx="189513" cy="162758"/>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3910489" y="755070"/>
            <a:ext cx="187977" cy="162422"/>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1221034" y="4212030"/>
            <a:ext cx="276182" cy="199518"/>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707421" y="2509753"/>
            <a:ext cx="195607" cy="1401284"/>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3578878" y="1713623"/>
            <a:ext cx="779358" cy="716707"/>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1387439" y="827319"/>
            <a:ext cx="932182" cy="716707"/>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3328274" y="2971248"/>
            <a:ext cx="236879" cy="1473101"/>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3759681" y="2919947"/>
            <a:ext cx="126382" cy="71193"/>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p:nvPr/>
        </p:nvSpPr>
        <p:spPr>
          <a:xfrm>
            <a:off x="4206947" y="3632911"/>
            <a:ext cx="151288" cy="169645"/>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2"/>
          <p:cNvSpPr/>
          <p:nvPr/>
        </p:nvSpPr>
        <p:spPr>
          <a:xfrm>
            <a:off x="3902835" y="2990972"/>
            <a:ext cx="301065" cy="314934"/>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2"/>
          <p:cNvSpPr/>
          <p:nvPr/>
        </p:nvSpPr>
        <p:spPr>
          <a:xfrm>
            <a:off x="3358844" y="2801628"/>
            <a:ext cx="234863" cy="151288"/>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4240660" y="3481406"/>
            <a:ext cx="56460" cy="113328"/>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3623197" y="2875820"/>
            <a:ext cx="116160" cy="57252"/>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2"/>
          <p:cNvSpPr/>
          <p:nvPr/>
        </p:nvSpPr>
        <p:spPr>
          <a:xfrm>
            <a:off x="4191423" y="3335613"/>
            <a:ext cx="73593" cy="110881"/>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1914609" y="1987070"/>
            <a:ext cx="215475" cy="415737"/>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1742565" y="2580202"/>
            <a:ext cx="87750" cy="103778"/>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1796962" y="2440191"/>
            <a:ext cx="68794" cy="109321"/>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1778629" y="1845187"/>
            <a:ext cx="77552" cy="108361"/>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1647209" y="1518015"/>
            <a:ext cx="213963" cy="213963"/>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1709860" y="1717486"/>
            <a:ext cx="87126" cy="100059"/>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a:off x="-1658918" y="2705552"/>
            <a:ext cx="222626" cy="225985"/>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828907" y="4537210"/>
            <a:ext cx="309464" cy="3151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a:off x="-368419" y="4909037"/>
            <a:ext cx="125566" cy="57924"/>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918433" y="4248190"/>
            <a:ext cx="53629" cy="112105"/>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887767" y="4396863"/>
            <a:ext cx="71865" cy="110137"/>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977892" y="4039386"/>
            <a:ext cx="151288" cy="171156"/>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509462" y="4852241"/>
            <a:ext cx="126022" cy="70401"/>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209260" y="4890537"/>
            <a:ext cx="227713" cy="151288"/>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1331051" y="1643317"/>
            <a:ext cx="230784" cy="230784"/>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2385439" y="588929"/>
            <a:ext cx="230760" cy="230784"/>
          </a:xfrm>
          <a:custGeom>
            <a:rect b="b" l="l" r="r" t="t"/>
            <a:pathLst>
              <a:path extrusionOk="0" h="9618" w="9617">
                <a:moveTo>
                  <a:pt x="1" y="1"/>
                </a:moveTo>
                <a:lnTo>
                  <a:pt x="1" y="9617"/>
                </a:lnTo>
                <a:lnTo>
                  <a:pt x="9617" y="9617"/>
                </a:lnTo>
                <a:lnTo>
                  <a:pt x="96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2963071" y="588929"/>
            <a:ext cx="230760" cy="230784"/>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493481" y="4066884"/>
            <a:ext cx="453865" cy="58375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398749" y="4164688"/>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398749" y="4238040"/>
            <a:ext cx="268960" cy="38224"/>
          </a:xfrm>
          <a:custGeom>
            <a:rect b="b" l="l" r="r" t="t"/>
            <a:pathLst>
              <a:path extrusionOk="0" h="1593" w="11209">
                <a:moveTo>
                  <a:pt x="1" y="0"/>
                </a:moveTo>
                <a:lnTo>
                  <a:pt x="1" y="1592"/>
                </a:lnTo>
                <a:lnTo>
                  <a:pt x="11209" y="1592"/>
                </a:lnTo>
                <a:lnTo>
                  <a:pt x="1120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398749" y="4311369"/>
            <a:ext cx="212428" cy="38248"/>
          </a:xfrm>
          <a:custGeom>
            <a:rect b="b" l="l" r="r" t="t"/>
            <a:pathLst>
              <a:path extrusionOk="0" h="1594" w="8853">
                <a:moveTo>
                  <a:pt x="1" y="1"/>
                </a:moveTo>
                <a:lnTo>
                  <a:pt x="1" y="1593"/>
                </a:lnTo>
                <a:lnTo>
                  <a:pt x="8853" y="1593"/>
                </a:lnTo>
                <a:lnTo>
                  <a:pt x="88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3959391" y="2384451"/>
            <a:ext cx="385096" cy="427903"/>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1338705" y="153948"/>
            <a:ext cx="504279" cy="431958"/>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p:nvPr/>
        </p:nvSpPr>
        <p:spPr>
          <a:xfrm>
            <a:off x="1483875" y="232891"/>
            <a:ext cx="97804" cy="226177"/>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092516" y="2430305"/>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488898" y="1446198"/>
            <a:ext cx="145194" cy="145194"/>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3936452" y="266508"/>
            <a:ext cx="143682" cy="145194"/>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1092516" y="2699241"/>
            <a:ext cx="165062" cy="166573"/>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169693" y="1435496"/>
            <a:ext cx="165062" cy="166597"/>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849711" y="1453829"/>
            <a:ext cx="1453233" cy="129933"/>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848007" y="158003"/>
            <a:ext cx="2017116" cy="59140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3445946" y="532397"/>
            <a:ext cx="809903" cy="1066626"/>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1256018" y="481959"/>
            <a:ext cx="129909" cy="302217"/>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432366" y="3597758"/>
            <a:ext cx="129909" cy="302577"/>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1074160" y="481959"/>
            <a:ext cx="128373" cy="302217"/>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432366" y="1941311"/>
            <a:ext cx="129909" cy="1601450"/>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3209091" y="4536010"/>
            <a:ext cx="1005510" cy="152824"/>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168637" y="4665895"/>
            <a:ext cx="1180770" cy="378017"/>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1356869" y="2564773"/>
            <a:ext cx="189513" cy="161270"/>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1317134" y="1615819"/>
            <a:ext cx="594452" cy="129909"/>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3688919" y="3380771"/>
            <a:ext cx="169645" cy="437069"/>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3875336" y="3379235"/>
            <a:ext cx="171180" cy="43860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2"/>
          <p:cNvSpPr/>
          <p:nvPr/>
        </p:nvSpPr>
        <p:spPr>
          <a:xfrm>
            <a:off x="3779068" y="3467873"/>
            <a:ext cx="177275" cy="111577"/>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2"/>
          <p:cNvSpPr/>
          <p:nvPr/>
        </p:nvSpPr>
        <p:spPr>
          <a:xfrm>
            <a:off x="3867706" y="3617626"/>
            <a:ext cx="24" cy="24"/>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3650719" y="3330334"/>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3650719" y="3830030"/>
            <a:ext cx="429415" cy="38224"/>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3772950" y="1883243"/>
            <a:ext cx="117647" cy="169645"/>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2"/>
          <p:cNvSpPr/>
          <p:nvPr/>
        </p:nvSpPr>
        <p:spPr>
          <a:xfrm>
            <a:off x="3905906" y="1883243"/>
            <a:ext cx="132956" cy="169645"/>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p:nvPr/>
        </p:nvSpPr>
        <p:spPr>
          <a:xfrm>
            <a:off x="4069408" y="1883243"/>
            <a:ext cx="116160" cy="169645"/>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522515" y="481959"/>
            <a:ext cx="88638" cy="17118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415569" y="478912"/>
            <a:ext cx="142146" cy="175763"/>
          </a:xfrm>
          <a:custGeom>
            <a:rect b="b" l="l" r="r" t="t"/>
            <a:pathLst>
              <a:path extrusionOk="0" h="7325" w="5924">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14747" y="1001523"/>
            <a:ext cx="131445" cy="169645"/>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066530" y="1001523"/>
            <a:ext cx="134492" cy="169645"/>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2"/>
          <p:cNvSpPr/>
          <p:nvPr/>
        </p:nvSpPr>
        <p:spPr>
          <a:xfrm>
            <a:off x="-930526" y="1001523"/>
            <a:ext cx="224665" cy="169645"/>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689088" y="1001523"/>
            <a:ext cx="97828" cy="169645"/>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12309" y="4484061"/>
            <a:ext cx="155896" cy="203262"/>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192632" y="4384722"/>
            <a:ext cx="198679" cy="365252"/>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801989" y="4086729"/>
            <a:ext cx="230760" cy="230784"/>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type="ctrTitle"/>
          </p:nvPr>
        </p:nvSpPr>
        <p:spPr>
          <a:xfrm>
            <a:off x="4698200" y="1740275"/>
            <a:ext cx="4369800" cy="14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Constant</a:t>
            </a:r>
            <a:endParaRPr sz="5000"/>
          </a:p>
        </p:txBody>
      </p:sp>
      <p:cxnSp>
        <p:nvCxnSpPr>
          <p:cNvPr id="303" name="Google Shape;303;p31"/>
          <p:cNvCxnSpPr/>
          <p:nvPr/>
        </p:nvCxnSpPr>
        <p:spPr>
          <a:xfrm>
            <a:off x="4761200" y="2964412"/>
            <a:ext cx="5505900" cy="0"/>
          </a:xfrm>
          <a:prstGeom prst="straightConnector1">
            <a:avLst/>
          </a:prstGeom>
          <a:noFill/>
          <a:ln cap="flat" cmpd="sng" w="9525">
            <a:solidFill>
              <a:schemeClr val="accent1"/>
            </a:solidFill>
            <a:prstDash val="solid"/>
            <a:round/>
            <a:headEnd len="med" w="med" type="none"/>
            <a:tailEnd len="med" w="med" type="none"/>
          </a:ln>
        </p:spPr>
      </p:cxnSp>
      <p:sp>
        <p:nvSpPr>
          <p:cNvPr id="304" name="Google Shape;304;p31"/>
          <p:cNvSpPr/>
          <p:nvPr/>
        </p:nvSpPr>
        <p:spPr>
          <a:xfrm>
            <a:off x="756475" y="1287078"/>
            <a:ext cx="2596965" cy="2569332"/>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1"/>
          <p:cNvSpPr/>
          <p:nvPr/>
        </p:nvSpPr>
        <p:spPr>
          <a:xfrm>
            <a:off x="8277343" y="36334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Constant</a:t>
            </a:r>
            <a:endParaRPr/>
          </a:p>
        </p:txBody>
      </p:sp>
      <p:sp>
        <p:nvSpPr>
          <p:cNvPr id="311" name="Google Shape;311;p32"/>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312" name="Google Shape;312;p3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13" name="Google Shape;313;p32"/>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14" name="Google Shape;314;p32"/>
          <p:cNvSpPr txBox="1"/>
          <p:nvPr/>
        </p:nvSpPr>
        <p:spPr>
          <a:xfrm>
            <a:off x="955225" y="1620450"/>
            <a:ext cx="7155000" cy="253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Constant atau konstanta adalah variabel yang tidak dapat diubah nilainya. Dengan begitu, variabel konstanta harus langsung diberi nilai saat deklarasi. Syntax untuk konstanta pada Java ialah dengan menambahkan keyword </a:t>
            </a:r>
            <a:r>
              <a:rPr lang="es" sz="1450">
                <a:solidFill>
                  <a:srgbClr val="569CD6"/>
                </a:solidFill>
                <a:highlight>
                  <a:srgbClr val="1E1E1E"/>
                </a:highlight>
                <a:latin typeface="Courier New"/>
                <a:ea typeface="Courier New"/>
                <a:cs typeface="Courier New"/>
                <a:sym typeface="Courier New"/>
              </a:rPr>
              <a:t>final</a:t>
            </a:r>
            <a:r>
              <a:rPr lang="es" sz="1050">
                <a:solidFill>
                  <a:srgbClr val="569CD6"/>
                </a:solidFill>
                <a:highlight>
                  <a:srgbClr val="1E1E1E"/>
                </a:highlight>
                <a:latin typeface="Courier New"/>
                <a:ea typeface="Courier New"/>
                <a:cs typeface="Courier New"/>
                <a:sym typeface="Courier New"/>
              </a:rPr>
              <a:t> </a:t>
            </a:r>
            <a:r>
              <a:rPr lang="es">
                <a:solidFill>
                  <a:schemeClr val="lt1"/>
                </a:solidFill>
                <a:latin typeface="Roboto Light"/>
                <a:ea typeface="Roboto Light"/>
                <a:cs typeface="Roboto Light"/>
                <a:sym typeface="Roboto Light"/>
              </a:rPr>
              <a:t>. Biasanya variabel konstanta ditulis dengan huruf kapital dan underscore</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Contoh: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highlight>
                  <a:srgbClr val="1E1E1E"/>
                </a:highlight>
                <a:latin typeface="Courier New"/>
                <a:ea typeface="Courier New"/>
                <a:cs typeface="Courier New"/>
                <a:sym typeface="Courier New"/>
              </a:rPr>
              <a:t>final</a:t>
            </a:r>
            <a:r>
              <a:rPr lang="es" sz="1350">
                <a:solidFill>
                  <a:srgbClr val="D4D4D4"/>
                </a:solidFill>
                <a:highlight>
                  <a:srgbClr val="1E1E1E"/>
                </a:highlight>
                <a:latin typeface="Courier New"/>
                <a:ea typeface="Courier New"/>
                <a:cs typeface="Courier New"/>
                <a:sym typeface="Courier New"/>
              </a:rPr>
              <a:t> </a:t>
            </a:r>
            <a:r>
              <a:rPr lang="es" sz="1350">
                <a:solidFill>
                  <a:srgbClr val="4EC9B0"/>
                </a:solidFill>
                <a:highlight>
                  <a:srgbClr val="1E1E1E"/>
                </a:highlight>
                <a:latin typeface="Courier New"/>
                <a:ea typeface="Courier New"/>
                <a:cs typeface="Courier New"/>
                <a:sym typeface="Courier New"/>
              </a:rPr>
              <a:t>double</a:t>
            </a:r>
            <a:r>
              <a:rPr lang="es" sz="1350">
                <a:solidFill>
                  <a:srgbClr val="D4D4D4"/>
                </a:solidFill>
                <a:highlight>
                  <a:srgbClr val="1E1E1E"/>
                </a:highlight>
                <a:latin typeface="Courier New"/>
                <a:ea typeface="Courier New"/>
                <a:cs typeface="Courier New"/>
                <a:sym typeface="Courier New"/>
              </a:rPr>
              <a:t> </a:t>
            </a:r>
            <a:r>
              <a:rPr lang="es" sz="1350">
                <a:solidFill>
                  <a:srgbClr val="9CDCFE"/>
                </a:solidFill>
                <a:highlight>
                  <a:srgbClr val="1E1E1E"/>
                </a:highlight>
                <a:latin typeface="Courier New"/>
                <a:ea typeface="Courier New"/>
                <a:cs typeface="Courier New"/>
                <a:sym typeface="Courier New"/>
              </a:rPr>
              <a:t>PI</a:t>
            </a:r>
            <a:r>
              <a:rPr lang="es" sz="1350">
                <a:solidFill>
                  <a:srgbClr val="D4D4D4"/>
                </a:solidFill>
                <a:highlight>
                  <a:srgbClr val="1E1E1E"/>
                </a:highlight>
                <a:latin typeface="Courier New"/>
                <a:ea typeface="Courier New"/>
                <a:cs typeface="Courier New"/>
                <a:sym typeface="Courier New"/>
              </a:rPr>
              <a:t> = </a:t>
            </a:r>
            <a:r>
              <a:rPr lang="es" sz="1350">
                <a:solidFill>
                  <a:srgbClr val="B5CEA8"/>
                </a:solidFill>
                <a:highlight>
                  <a:srgbClr val="1E1E1E"/>
                </a:highlight>
                <a:latin typeface="Courier New"/>
                <a:ea typeface="Courier New"/>
                <a:cs typeface="Courier New"/>
                <a:sym typeface="Courier New"/>
              </a:rPr>
              <a:t>3.14159</a:t>
            </a:r>
            <a:r>
              <a:rPr lang="es"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569CD6"/>
                </a:solidFill>
                <a:highlight>
                  <a:srgbClr val="1E1E1E"/>
                </a:highlight>
                <a:latin typeface="Courier New"/>
                <a:ea typeface="Courier New"/>
                <a:cs typeface="Courier New"/>
                <a:sym typeface="Courier New"/>
              </a:rPr>
              <a:t>final</a:t>
            </a:r>
            <a:r>
              <a:rPr lang="es" sz="1350">
                <a:solidFill>
                  <a:srgbClr val="D4D4D4"/>
                </a:solidFill>
                <a:highlight>
                  <a:srgbClr val="1E1E1E"/>
                </a:highlight>
                <a:latin typeface="Courier New"/>
                <a:ea typeface="Courier New"/>
                <a:cs typeface="Courier New"/>
                <a:sym typeface="Courier New"/>
              </a:rPr>
              <a:t> </a:t>
            </a:r>
            <a:r>
              <a:rPr lang="es" sz="1350">
                <a:solidFill>
                  <a:srgbClr val="4EC9B0"/>
                </a:solidFill>
                <a:highlight>
                  <a:srgbClr val="1E1E1E"/>
                </a:highlight>
                <a:latin typeface="Courier New"/>
                <a:ea typeface="Courier New"/>
                <a:cs typeface="Courier New"/>
                <a:sym typeface="Courier New"/>
              </a:rPr>
              <a:t>String</a:t>
            </a:r>
            <a:r>
              <a:rPr lang="es" sz="1350">
                <a:solidFill>
                  <a:srgbClr val="D4D4D4"/>
                </a:solidFill>
                <a:highlight>
                  <a:srgbClr val="1E1E1E"/>
                </a:highlight>
                <a:latin typeface="Courier New"/>
                <a:ea typeface="Courier New"/>
                <a:cs typeface="Courier New"/>
                <a:sym typeface="Courier New"/>
              </a:rPr>
              <a:t> </a:t>
            </a:r>
            <a:r>
              <a:rPr lang="es" sz="1350">
                <a:solidFill>
                  <a:srgbClr val="9CDCFE"/>
                </a:solidFill>
                <a:highlight>
                  <a:srgbClr val="1E1E1E"/>
                </a:highlight>
                <a:latin typeface="Courier New"/>
                <a:ea typeface="Courier New"/>
                <a:cs typeface="Courier New"/>
                <a:sym typeface="Courier New"/>
              </a:rPr>
              <a:t>ALAMAT_EMAIL</a:t>
            </a:r>
            <a:r>
              <a:rPr lang="es" sz="1350">
                <a:solidFill>
                  <a:srgbClr val="D4D4D4"/>
                </a:solidFill>
                <a:highlight>
                  <a:srgbClr val="1E1E1E"/>
                </a:highlight>
                <a:latin typeface="Courier New"/>
                <a:ea typeface="Courier New"/>
                <a:cs typeface="Courier New"/>
                <a:sym typeface="Courier New"/>
              </a:rPr>
              <a:t> = </a:t>
            </a:r>
            <a:r>
              <a:rPr lang="es" sz="1350">
                <a:solidFill>
                  <a:srgbClr val="CE9178"/>
                </a:solidFill>
                <a:highlight>
                  <a:srgbClr val="1E1E1E"/>
                </a:highlight>
                <a:latin typeface="Courier New"/>
                <a:ea typeface="Courier New"/>
                <a:cs typeface="Courier New"/>
                <a:sym typeface="Courier New"/>
              </a:rPr>
              <a:t>"aaron_wdd@gmail.com"</a:t>
            </a:r>
            <a:r>
              <a:rPr lang="es"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52643"/>
            </a:gs>
            <a:gs pos="100000">
              <a:srgbClr val="041523"/>
            </a:gs>
          </a:gsLst>
          <a:path path="circle">
            <a:fillToRect b="50%" l="50%" r="50%" t="50%"/>
          </a:path>
          <a:tileRect/>
        </a:gradFill>
      </p:bgPr>
    </p:bg>
    <p:spTree>
      <p:nvGrpSpPr>
        <p:cNvPr id="318" name="Shape 318"/>
        <p:cNvGrpSpPr/>
        <p:nvPr/>
      </p:nvGrpSpPr>
      <p:grpSpPr>
        <a:xfrm>
          <a:off x="0" y="0"/>
          <a:ext cx="0" cy="0"/>
          <a:chOff x="0" y="0"/>
          <a:chExt cx="0" cy="0"/>
        </a:xfrm>
      </p:grpSpPr>
      <p:sp>
        <p:nvSpPr>
          <p:cNvPr id="319" name="Google Shape;319;p33"/>
          <p:cNvSpPr/>
          <p:nvPr/>
        </p:nvSpPr>
        <p:spPr>
          <a:xfrm>
            <a:off x="1336225" y="3304900"/>
            <a:ext cx="2824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0" name="Google Shape;320;p33"/>
          <p:cNvSpPr/>
          <p:nvPr/>
        </p:nvSpPr>
        <p:spPr>
          <a:xfrm>
            <a:off x="1336225" y="2603550"/>
            <a:ext cx="2824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1" name="Google Shape;321;p33"/>
          <p:cNvSpPr/>
          <p:nvPr/>
        </p:nvSpPr>
        <p:spPr>
          <a:xfrm>
            <a:off x="1336225" y="1902200"/>
            <a:ext cx="2824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2" name="Google Shape;322;p33"/>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Mengapa menggunakan konstanta?</a:t>
            </a:r>
            <a:endParaRPr>
              <a:solidFill>
                <a:srgbClr val="FFFFFF"/>
              </a:solidFill>
            </a:endParaRPr>
          </a:p>
        </p:txBody>
      </p:sp>
      <p:sp>
        <p:nvSpPr>
          <p:cNvPr id="323" name="Google Shape;323;p33"/>
          <p:cNvSpPr txBox="1"/>
          <p:nvPr>
            <p:ph type="ctrTitle"/>
          </p:nvPr>
        </p:nvSpPr>
        <p:spPr>
          <a:xfrm>
            <a:off x="1336225" y="2087900"/>
            <a:ext cx="28245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Menjamin nilai tidak dapat diubah</a:t>
            </a:r>
            <a:endParaRPr>
              <a:solidFill>
                <a:schemeClr val="dk1"/>
              </a:solidFill>
            </a:endParaRPr>
          </a:p>
        </p:txBody>
      </p:sp>
      <p:sp>
        <p:nvSpPr>
          <p:cNvPr id="324" name="Google Shape;324;p33"/>
          <p:cNvSpPr txBox="1"/>
          <p:nvPr>
            <p:ph idx="2" type="ctrTitle"/>
          </p:nvPr>
        </p:nvSpPr>
        <p:spPr>
          <a:xfrm>
            <a:off x="1336224" y="3490575"/>
            <a:ext cx="22977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Memberikan konteks</a:t>
            </a:r>
            <a:endParaRPr>
              <a:solidFill>
                <a:schemeClr val="dk1"/>
              </a:solidFill>
            </a:endParaRPr>
          </a:p>
        </p:txBody>
      </p:sp>
      <p:sp>
        <p:nvSpPr>
          <p:cNvPr id="325" name="Google Shape;325;p33"/>
          <p:cNvSpPr txBox="1"/>
          <p:nvPr>
            <p:ph idx="3" type="ctrTitle"/>
          </p:nvPr>
        </p:nvSpPr>
        <p:spPr>
          <a:xfrm>
            <a:off x="1336224" y="2789250"/>
            <a:ext cx="22977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Meminimalisir error</a:t>
            </a:r>
            <a:endParaRPr>
              <a:solidFill>
                <a:schemeClr val="dk1"/>
              </a:solidFill>
            </a:endParaRPr>
          </a:p>
        </p:txBody>
      </p:sp>
      <p:cxnSp>
        <p:nvCxnSpPr>
          <p:cNvPr id="326" name="Google Shape;326;p33"/>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327" name="Google Shape;327;p33"/>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8" name="Google Shape;328;p33"/>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29" name="Google Shape;329;p33"/>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0" name="Google Shape;330;p33"/>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331" name="Google Shape;331;p33"/>
          <p:cNvGrpSpPr/>
          <p:nvPr/>
        </p:nvGrpSpPr>
        <p:grpSpPr>
          <a:xfrm flipH="1" rot="10800000">
            <a:off x="880550" y="2712182"/>
            <a:ext cx="302125" cy="163726"/>
            <a:chOff x="1319675" y="779200"/>
            <a:chExt cx="2343875" cy="1270175"/>
          </a:xfrm>
        </p:grpSpPr>
        <p:sp>
          <p:nvSpPr>
            <p:cNvPr id="332" name="Google Shape;332;p33"/>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3" name="Google Shape;333;p33"/>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4" name="Google Shape;334;p33"/>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335" name="Google Shape;335;p33"/>
          <p:cNvGrpSpPr/>
          <p:nvPr/>
        </p:nvGrpSpPr>
        <p:grpSpPr>
          <a:xfrm>
            <a:off x="898731" y="3413525"/>
            <a:ext cx="265768" cy="163730"/>
            <a:chOff x="1319675" y="2389025"/>
            <a:chExt cx="2224000" cy="1370125"/>
          </a:xfrm>
        </p:grpSpPr>
        <p:sp>
          <p:nvSpPr>
            <p:cNvPr id="336" name="Google Shape;336;p33"/>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37" name="Google Shape;337;p33"/>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338" name="Google Shape;338;p33"/>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3"/>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340" name="Google Shape;340;p33"/>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341" name="Google Shape;341;p33"/>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3"/>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3"/>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3"/>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3"/>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6" name="Google Shape;346;p33"/>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47" name="Google Shape;347;p33"/>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3"/>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3"/>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54" name="Google Shape;354;p33"/>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355" name="Google Shape;355;p33"/>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3"/>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3"/>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3"/>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3"/>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3"/>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34"/>
          <p:cNvSpPr txBox="1"/>
          <p:nvPr>
            <p:ph type="ctrTitle"/>
          </p:nvPr>
        </p:nvSpPr>
        <p:spPr>
          <a:xfrm>
            <a:off x="4698200" y="1740275"/>
            <a:ext cx="4369800" cy="14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Constructor</a:t>
            </a:r>
            <a:endParaRPr sz="5000"/>
          </a:p>
        </p:txBody>
      </p:sp>
      <p:cxnSp>
        <p:nvCxnSpPr>
          <p:cNvPr id="366" name="Google Shape;366;p34"/>
          <p:cNvCxnSpPr/>
          <p:nvPr/>
        </p:nvCxnSpPr>
        <p:spPr>
          <a:xfrm>
            <a:off x="4761200" y="2964412"/>
            <a:ext cx="5505900" cy="0"/>
          </a:xfrm>
          <a:prstGeom prst="straightConnector1">
            <a:avLst/>
          </a:prstGeom>
          <a:noFill/>
          <a:ln cap="flat" cmpd="sng" w="9525">
            <a:solidFill>
              <a:schemeClr val="accent1"/>
            </a:solidFill>
            <a:prstDash val="solid"/>
            <a:round/>
            <a:headEnd len="med" w="med" type="none"/>
            <a:tailEnd len="med" w="med" type="none"/>
          </a:ln>
        </p:spPr>
      </p:cxnSp>
      <p:sp>
        <p:nvSpPr>
          <p:cNvPr id="367" name="Google Shape;367;p34"/>
          <p:cNvSpPr/>
          <p:nvPr/>
        </p:nvSpPr>
        <p:spPr>
          <a:xfrm>
            <a:off x="8277343" y="36334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 name="Google Shape;368;p34"/>
          <p:cNvGrpSpPr/>
          <p:nvPr/>
        </p:nvGrpSpPr>
        <p:grpSpPr>
          <a:xfrm>
            <a:off x="476525" y="1462911"/>
            <a:ext cx="3516456" cy="2410060"/>
            <a:chOff x="76070" y="317181"/>
            <a:chExt cx="7199950" cy="5116900"/>
          </a:xfrm>
        </p:grpSpPr>
        <p:sp>
          <p:nvSpPr>
            <p:cNvPr id="369" name="Google Shape;369;p3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a:off x="76070" y="317181"/>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Constructor</a:t>
            </a:r>
            <a:endParaRPr/>
          </a:p>
        </p:txBody>
      </p:sp>
      <p:sp>
        <p:nvSpPr>
          <p:cNvPr id="378" name="Google Shape;378;p3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379" name="Google Shape;379;p3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380" name="Google Shape;380;p35"/>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381" name="Google Shape;381;p35"/>
          <p:cNvSpPr txBox="1"/>
          <p:nvPr/>
        </p:nvSpPr>
        <p:spPr>
          <a:xfrm>
            <a:off x="955225" y="1620450"/>
            <a:ext cx="7155000" cy="255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Roboto Light"/>
                <a:ea typeface="Roboto Light"/>
                <a:cs typeface="Roboto Light"/>
                <a:sym typeface="Roboto Light"/>
              </a:rPr>
              <a:t>Constructor adalah sebuah method spesial dalam sebuah kelas yang otomatis terpanggil setiap kali menginstansiasi/membuat objek dari kelas tersebut. Syntax dari constructor ialah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lnSpc>
                <a:spcPct val="135714"/>
              </a:lnSpc>
              <a:spcBef>
                <a:spcPts val="0"/>
              </a:spcBef>
              <a:spcAft>
                <a:spcPts val="0"/>
              </a:spcAft>
              <a:buNone/>
            </a:pPr>
            <a:r>
              <a:rPr lang="es" sz="1350">
                <a:solidFill>
                  <a:srgbClr val="DCDCAA"/>
                </a:solidFill>
                <a:highlight>
                  <a:srgbClr val="1E1E1E"/>
                </a:highlight>
                <a:latin typeface="Courier New"/>
                <a:ea typeface="Courier New"/>
                <a:cs typeface="Courier New"/>
                <a:sym typeface="Courier New"/>
              </a:rPr>
              <a:t>NamaKelas</a:t>
            </a:r>
            <a:r>
              <a:rPr lang="es"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highlight>
                  <a:srgbClr val="1E1E1E"/>
                </a:highlight>
                <a:latin typeface="Courier New"/>
                <a:ea typeface="Courier New"/>
                <a:cs typeface="Courier New"/>
                <a:sym typeface="Courier New"/>
              </a:rPr>
              <a:t>    </a:t>
            </a:r>
            <a:r>
              <a:rPr lang="es" sz="1350">
                <a:solidFill>
                  <a:srgbClr val="6A9955"/>
                </a:solidFill>
                <a:highlight>
                  <a:srgbClr val="1E1E1E"/>
                </a:highlight>
                <a:latin typeface="Courier New"/>
                <a:ea typeface="Courier New"/>
                <a:cs typeface="Courier New"/>
                <a:sym typeface="Courier New"/>
              </a:rPr>
              <a:t>// isi constructor</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Penggunaan constructor</a:t>
            </a:r>
            <a:endParaRPr/>
          </a:p>
        </p:txBody>
      </p:sp>
      <p:sp>
        <p:nvSpPr>
          <p:cNvPr id="387" name="Google Shape;387;p36"/>
          <p:cNvSpPr txBox="1"/>
          <p:nvPr>
            <p:ph idx="4" type="ctrTitle"/>
          </p:nvPr>
        </p:nvSpPr>
        <p:spPr>
          <a:xfrm>
            <a:off x="5118525" y="3062525"/>
            <a:ext cx="25443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t>Menerapkan logic tertentu</a:t>
            </a:r>
            <a:endParaRPr sz="1500"/>
          </a:p>
        </p:txBody>
      </p:sp>
      <p:sp>
        <p:nvSpPr>
          <p:cNvPr id="388" name="Google Shape;388;p36"/>
          <p:cNvSpPr txBox="1"/>
          <p:nvPr>
            <p:ph idx="5" type="ctrTitle"/>
          </p:nvPr>
        </p:nvSpPr>
        <p:spPr>
          <a:xfrm>
            <a:off x="1481181" y="30625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500"/>
              <a:t>Inisialisasi atribut</a:t>
            </a:r>
            <a:endParaRPr sz="1500"/>
          </a:p>
        </p:txBody>
      </p:sp>
      <p:sp>
        <p:nvSpPr>
          <p:cNvPr id="389" name="Google Shape;389;p36"/>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6"/>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6"/>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6"/>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6"/>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6"/>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3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7"/>
          <p:cNvSpPr/>
          <p:nvPr/>
        </p:nvSpPr>
        <p:spPr>
          <a:xfrm rot="-3173578">
            <a:off x="2948502" y="636938"/>
            <a:ext cx="755592" cy="874209"/>
          </a:xfrm>
          <a:custGeom>
            <a:rect b="b" l="l" r="r" t="t"/>
            <a:pathLst>
              <a:path extrusionOk="0" fill="none" h="27306" w="23601">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1" name="Google Shape;401;p37"/>
          <p:cNvSpPr/>
          <p:nvPr/>
        </p:nvSpPr>
        <p:spPr>
          <a:xfrm>
            <a:off x="5784719" y="3707004"/>
            <a:ext cx="1373867" cy="1113719"/>
          </a:xfrm>
          <a:custGeom>
            <a:rect b="b" l="l" r="r" t="t"/>
            <a:pathLst>
              <a:path extrusionOk="0" fill="none" h="20789" w="25645">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cap="rnd"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7"/>
          <p:cNvSpPr/>
          <p:nvPr/>
        </p:nvSpPr>
        <p:spPr>
          <a:xfrm>
            <a:off x="-2" y="2933780"/>
            <a:ext cx="2563026" cy="2560152"/>
          </a:xfrm>
          <a:custGeom>
            <a:rect b="b" l="l" r="r" t="t"/>
            <a:pathLst>
              <a:path extrusionOk="0" fill="none" h="39191" w="39235">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cap="flat" cmpd="sng" w="26625">
            <a:solidFill>
              <a:srgbClr val="1EFFC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3" name="Google Shape;403;p37"/>
          <p:cNvSpPr/>
          <p:nvPr/>
        </p:nvSpPr>
        <p:spPr>
          <a:xfrm>
            <a:off x="6101912" y="3732129"/>
            <a:ext cx="837606" cy="839856"/>
          </a:xfrm>
          <a:custGeom>
            <a:rect b="b" l="l" r="r" t="t"/>
            <a:pathLst>
              <a:path extrusionOk="0" h="15677" w="15635">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7"/>
          <p:cNvSpPr/>
          <p:nvPr/>
        </p:nvSpPr>
        <p:spPr>
          <a:xfrm rot="-3173578">
            <a:off x="3032075" y="862878"/>
            <a:ext cx="501903" cy="500527"/>
          </a:xfrm>
          <a:custGeom>
            <a:rect b="b" l="l" r="r" t="t"/>
            <a:pathLst>
              <a:path extrusionOk="0" h="15634" w="15677">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5" name="Google Shape;405;p37"/>
          <p:cNvSpPr/>
          <p:nvPr/>
        </p:nvSpPr>
        <p:spPr>
          <a:xfrm>
            <a:off x="6406139" y="804152"/>
            <a:ext cx="267858" cy="59329"/>
          </a:xfrm>
          <a:custGeom>
            <a:rect b="b" l="l" r="r" t="t"/>
            <a:pathLst>
              <a:path extrusionOk="0" h="1321" w="5964">
                <a:moveTo>
                  <a:pt x="0" y="0"/>
                </a:moveTo>
                <a:lnTo>
                  <a:pt x="0" y="1321"/>
                </a:lnTo>
                <a:lnTo>
                  <a:pt x="5964" y="1321"/>
                </a:lnTo>
                <a:lnTo>
                  <a:pt x="59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6" name="Google Shape;406;p37"/>
          <p:cNvSpPr/>
          <p:nvPr/>
        </p:nvSpPr>
        <p:spPr>
          <a:xfrm>
            <a:off x="6828947" y="804152"/>
            <a:ext cx="1568883" cy="59329"/>
          </a:xfrm>
          <a:custGeom>
            <a:rect b="b" l="l" r="r" t="t"/>
            <a:pathLst>
              <a:path extrusionOk="0" h="1321" w="34932">
                <a:moveTo>
                  <a:pt x="0" y="0"/>
                </a:moveTo>
                <a:lnTo>
                  <a:pt x="0" y="1321"/>
                </a:lnTo>
                <a:lnTo>
                  <a:pt x="34931" y="1321"/>
                </a:lnTo>
                <a:lnTo>
                  <a:pt x="3493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7" name="Google Shape;407;p37"/>
          <p:cNvSpPr/>
          <p:nvPr/>
        </p:nvSpPr>
        <p:spPr>
          <a:xfrm>
            <a:off x="6406139" y="983982"/>
            <a:ext cx="267858" cy="61261"/>
          </a:xfrm>
          <a:custGeom>
            <a:rect b="b" l="l" r="r" t="t"/>
            <a:pathLst>
              <a:path extrusionOk="0" h="1364" w="5964">
                <a:moveTo>
                  <a:pt x="0" y="0"/>
                </a:moveTo>
                <a:lnTo>
                  <a:pt x="0" y="1364"/>
                </a:lnTo>
                <a:lnTo>
                  <a:pt x="5964" y="1364"/>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8" name="Google Shape;408;p37"/>
          <p:cNvSpPr/>
          <p:nvPr/>
        </p:nvSpPr>
        <p:spPr>
          <a:xfrm>
            <a:off x="6828947" y="983982"/>
            <a:ext cx="1568883" cy="61261"/>
          </a:xfrm>
          <a:custGeom>
            <a:rect b="b" l="l" r="r" t="t"/>
            <a:pathLst>
              <a:path extrusionOk="0" h="1364" w="34932">
                <a:moveTo>
                  <a:pt x="0" y="0"/>
                </a:moveTo>
                <a:lnTo>
                  <a:pt x="0" y="1364"/>
                </a:lnTo>
                <a:lnTo>
                  <a:pt x="34931" y="1364"/>
                </a:lnTo>
                <a:lnTo>
                  <a:pt x="349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09" name="Google Shape;409;p37"/>
          <p:cNvSpPr/>
          <p:nvPr/>
        </p:nvSpPr>
        <p:spPr>
          <a:xfrm>
            <a:off x="6406139" y="1165742"/>
            <a:ext cx="267858" cy="59329"/>
          </a:xfrm>
          <a:custGeom>
            <a:rect b="b" l="l" r="r" t="t"/>
            <a:pathLst>
              <a:path extrusionOk="0" h="1321" w="5964">
                <a:moveTo>
                  <a:pt x="0" y="0"/>
                </a:moveTo>
                <a:lnTo>
                  <a:pt x="0" y="1321"/>
                </a:lnTo>
                <a:lnTo>
                  <a:pt x="5964" y="1321"/>
                </a:lnTo>
                <a:lnTo>
                  <a:pt x="596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0" name="Google Shape;410;p37"/>
          <p:cNvSpPr/>
          <p:nvPr/>
        </p:nvSpPr>
        <p:spPr>
          <a:xfrm>
            <a:off x="6828947" y="1165742"/>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1" name="Google Shape;411;p37"/>
          <p:cNvSpPr/>
          <p:nvPr/>
        </p:nvSpPr>
        <p:spPr>
          <a:xfrm>
            <a:off x="6406139" y="1347503"/>
            <a:ext cx="267858" cy="59329"/>
          </a:xfrm>
          <a:custGeom>
            <a:rect b="b" l="l" r="r" t="t"/>
            <a:pathLst>
              <a:path extrusionOk="0" h="1321" w="5964">
                <a:moveTo>
                  <a:pt x="0" y="0"/>
                </a:moveTo>
                <a:lnTo>
                  <a:pt x="0" y="1321"/>
                </a:lnTo>
                <a:lnTo>
                  <a:pt x="5964" y="1321"/>
                </a:lnTo>
                <a:lnTo>
                  <a:pt x="596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2" name="Google Shape;412;p37"/>
          <p:cNvSpPr/>
          <p:nvPr/>
        </p:nvSpPr>
        <p:spPr>
          <a:xfrm>
            <a:off x="6828947" y="1347503"/>
            <a:ext cx="991084" cy="59329"/>
          </a:xfrm>
          <a:custGeom>
            <a:rect b="b" l="l" r="r" t="t"/>
            <a:pathLst>
              <a:path extrusionOk="0" h="1321" w="22067">
                <a:moveTo>
                  <a:pt x="0" y="0"/>
                </a:moveTo>
                <a:lnTo>
                  <a:pt x="0" y="1321"/>
                </a:lnTo>
                <a:lnTo>
                  <a:pt x="22066" y="1321"/>
                </a:lnTo>
                <a:lnTo>
                  <a:pt x="220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3" name="Google Shape;413;p37"/>
          <p:cNvSpPr/>
          <p:nvPr/>
        </p:nvSpPr>
        <p:spPr>
          <a:xfrm>
            <a:off x="6101900" y="869185"/>
            <a:ext cx="141654" cy="552963"/>
          </a:xfrm>
          <a:custGeom>
            <a:rect b="b" l="l" r="r" t="t"/>
            <a:pathLst>
              <a:path extrusionOk="0" fill="none" h="12312" w="3154">
                <a:moveTo>
                  <a:pt x="3153" y="12311"/>
                </a:moveTo>
                <a:lnTo>
                  <a:pt x="1" y="12311"/>
                </a:lnTo>
                <a:lnTo>
                  <a:pt x="1" y="0"/>
                </a:lnTo>
                <a:lnTo>
                  <a:pt x="3068" y="0"/>
                </a:lnTo>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4" name="Google Shape;414;p37"/>
          <p:cNvSpPr/>
          <p:nvPr/>
        </p:nvSpPr>
        <p:spPr>
          <a:xfrm>
            <a:off x="523596" y="911573"/>
            <a:ext cx="1335660" cy="80014"/>
          </a:xfrm>
          <a:custGeom>
            <a:rect b="b" l="l" r="r" t="t"/>
            <a:pathLst>
              <a:path extrusionOk="0" h="1322" w="22067">
                <a:moveTo>
                  <a:pt x="0" y="1"/>
                </a:moveTo>
                <a:lnTo>
                  <a:pt x="0" y="1321"/>
                </a:lnTo>
                <a:lnTo>
                  <a:pt x="22066" y="1321"/>
                </a:lnTo>
                <a:lnTo>
                  <a:pt x="22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5" name="Google Shape;415;p37"/>
          <p:cNvSpPr/>
          <p:nvPr/>
        </p:nvSpPr>
        <p:spPr>
          <a:xfrm>
            <a:off x="523596" y="1153907"/>
            <a:ext cx="1335660" cy="82617"/>
          </a:xfrm>
          <a:custGeom>
            <a:rect b="b" l="l" r="r" t="t"/>
            <a:pathLst>
              <a:path extrusionOk="0" h="1365" w="22067">
                <a:moveTo>
                  <a:pt x="0" y="1"/>
                </a:moveTo>
                <a:lnTo>
                  <a:pt x="0" y="1364"/>
                </a:lnTo>
                <a:lnTo>
                  <a:pt x="22066" y="1364"/>
                </a:lnTo>
                <a:lnTo>
                  <a:pt x="220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416" name="Google Shape;416;p37"/>
          <p:cNvSpPr/>
          <p:nvPr/>
        </p:nvSpPr>
        <p:spPr>
          <a:xfrm>
            <a:off x="6580967" y="2995135"/>
            <a:ext cx="1929800" cy="381875"/>
          </a:xfrm>
          <a:custGeom>
            <a:rect b="b" l="l" r="r" t="t"/>
            <a:pathLst>
              <a:path extrusionOk="0" fill="none" h="11928" w="60278">
                <a:moveTo>
                  <a:pt x="0" y="0"/>
                </a:moveTo>
                <a:lnTo>
                  <a:pt x="60277" y="0"/>
                </a:lnTo>
                <a:lnTo>
                  <a:pt x="60277" y="11928"/>
                </a:lnTo>
                <a:lnTo>
                  <a:pt x="0" y="11928"/>
                </a:lnTo>
                <a:close/>
              </a:path>
            </a:pathLst>
          </a:custGeom>
          <a:solidFill>
            <a:schemeClr val="accent1"/>
          </a:solidFill>
          <a:ln cap="flat" cmpd="sng" w="13850">
            <a:solidFill>
              <a:schemeClr val="accent1"/>
            </a:solidFill>
            <a:prstDash val="solid"/>
            <a:miter lim="42598"/>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7"/>
          <p:cNvSpPr txBox="1"/>
          <p:nvPr>
            <p:ph type="ctrTitle"/>
          </p:nvPr>
        </p:nvSpPr>
        <p:spPr>
          <a:xfrm>
            <a:off x="2749775" y="1594525"/>
            <a:ext cx="3530400" cy="194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—SOMEONE FAMOUS</a:t>
            </a:r>
            <a:endParaRPr/>
          </a:p>
        </p:txBody>
      </p:sp>
      <p:sp>
        <p:nvSpPr>
          <p:cNvPr id="418" name="Google Shape;418;p37"/>
          <p:cNvSpPr txBox="1"/>
          <p:nvPr>
            <p:ph idx="1" type="subTitle"/>
          </p:nvPr>
        </p:nvSpPr>
        <p:spPr>
          <a:xfrm>
            <a:off x="2786225" y="1793775"/>
            <a:ext cx="3457500" cy="142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161234"/>
                </a:solidFill>
              </a:rPr>
              <a:t>“This is a quote. Words full of wisdom that someone important said and can make the reader get inspired.”</a:t>
            </a:r>
            <a:endParaRPr/>
          </a:p>
        </p:txBody>
      </p:sp>
      <p:sp>
        <p:nvSpPr>
          <p:cNvPr id="419" name="Google Shape;419;p37"/>
          <p:cNvSpPr txBox="1"/>
          <p:nvPr>
            <p:ph type="ctrTitle"/>
          </p:nvPr>
        </p:nvSpPr>
        <p:spPr>
          <a:xfrm>
            <a:off x="655050" y="1345565"/>
            <a:ext cx="78339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7000">
                <a:solidFill>
                  <a:srgbClr val="FFFFFF"/>
                </a:solidFill>
              </a:rPr>
              <a:t>TERIMA KASIH </a:t>
            </a:r>
            <a:endParaRPr sz="70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3" name="Shape 423"/>
        <p:cNvGrpSpPr/>
        <p:nvPr/>
      </p:nvGrpSpPr>
      <p:grpSpPr>
        <a:xfrm>
          <a:off x="0" y="0"/>
          <a:ext cx="0" cy="0"/>
          <a:chOff x="0" y="0"/>
          <a:chExt cx="0" cy="0"/>
        </a:xfrm>
      </p:grpSpPr>
      <p:sp>
        <p:nvSpPr>
          <p:cNvPr id="424" name="Google Shape;424;p38"/>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WHAT WE ARE WORKING ON</a:t>
            </a:r>
            <a:endParaRPr/>
          </a:p>
        </p:txBody>
      </p:sp>
      <p:sp>
        <p:nvSpPr>
          <p:cNvPr id="425" name="Google Shape;425;p38"/>
          <p:cNvSpPr txBox="1"/>
          <p:nvPr>
            <p:ph idx="1" type="subTitle"/>
          </p:nvPr>
        </p:nvSpPr>
        <p:spPr>
          <a:xfrm>
            <a:off x="819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Mercury is the closest planet to the Sun</a:t>
            </a:r>
            <a:endParaRPr/>
          </a:p>
        </p:txBody>
      </p:sp>
      <p:sp>
        <p:nvSpPr>
          <p:cNvPr id="426" name="Google Shape;426;p38"/>
          <p:cNvSpPr txBox="1"/>
          <p:nvPr>
            <p:ph idx="2" type="subTitle"/>
          </p:nvPr>
        </p:nvSpPr>
        <p:spPr>
          <a:xfrm>
            <a:off x="6434656"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Neptune is the farthest planet from the Sun</a:t>
            </a:r>
            <a:endParaRPr/>
          </a:p>
        </p:txBody>
      </p:sp>
      <p:sp>
        <p:nvSpPr>
          <p:cNvPr id="427" name="Google Shape;427;p38"/>
          <p:cNvSpPr txBox="1"/>
          <p:nvPr>
            <p:ph idx="3" type="subTitle"/>
          </p:nvPr>
        </p:nvSpPr>
        <p:spPr>
          <a:xfrm>
            <a:off x="3633931" y="3340125"/>
            <a:ext cx="18894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a:t>
            </a:r>
            <a:endParaRPr/>
          </a:p>
        </p:txBody>
      </p:sp>
      <p:sp>
        <p:nvSpPr>
          <p:cNvPr id="428" name="Google Shape;428;p38"/>
          <p:cNvSpPr txBox="1"/>
          <p:nvPr>
            <p:ph type="ctrTitle"/>
          </p:nvPr>
        </p:nvSpPr>
        <p:spPr>
          <a:xfrm>
            <a:off x="726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SECURE</a:t>
            </a:r>
            <a:endParaRPr/>
          </a:p>
        </p:txBody>
      </p:sp>
      <p:sp>
        <p:nvSpPr>
          <p:cNvPr id="429" name="Google Shape;429;p38"/>
          <p:cNvSpPr txBox="1"/>
          <p:nvPr>
            <p:ph idx="4" type="ctrTitle"/>
          </p:nvPr>
        </p:nvSpPr>
        <p:spPr>
          <a:xfrm>
            <a:off x="6341356"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FAST AND RELIABLE</a:t>
            </a:r>
            <a:endParaRPr/>
          </a:p>
        </p:txBody>
      </p:sp>
      <p:sp>
        <p:nvSpPr>
          <p:cNvPr id="430" name="Google Shape;430;p38"/>
          <p:cNvSpPr txBox="1"/>
          <p:nvPr>
            <p:ph idx="5" type="ctrTitle"/>
          </p:nvPr>
        </p:nvSpPr>
        <p:spPr>
          <a:xfrm>
            <a:off x="3540631" y="32745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ACCESSIBLE</a:t>
            </a:r>
            <a:endParaRPr/>
          </a:p>
        </p:txBody>
      </p:sp>
      <p:sp>
        <p:nvSpPr>
          <p:cNvPr id="431" name="Google Shape;431;p38"/>
          <p:cNvSpPr/>
          <p:nvPr/>
        </p:nvSpPr>
        <p:spPr>
          <a:xfrm>
            <a:off x="1267145" y="2083606"/>
            <a:ext cx="994973" cy="830447"/>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2" name="Google Shape;432;p3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grpSp>
        <p:nvGrpSpPr>
          <p:cNvPr id="433" name="Google Shape;433;p38"/>
          <p:cNvGrpSpPr/>
          <p:nvPr/>
        </p:nvGrpSpPr>
        <p:grpSpPr>
          <a:xfrm>
            <a:off x="6877940" y="2077049"/>
            <a:ext cx="1002833" cy="837003"/>
            <a:chOff x="12618250" y="628300"/>
            <a:chExt cx="5236725" cy="4370775"/>
          </a:xfrm>
        </p:grpSpPr>
        <p:sp>
          <p:nvSpPr>
            <p:cNvPr id="434" name="Google Shape;434;p38"/>
            <p:cNvSpPr/>
            <p:nvPr/>
          </p:nvSpPr>
          <p:spPr>
            <a:xfrm>
              <a:off x="12618250" y="628300"/>
              <a:ext cx="5236725" cy="4370775"/>
            </a:xfrm>
            <a:custGeom>
              <a:rect b="b" l="l" r="r" t="t"/>
              <a:pathLst>
                <a:path extrusionOk="0" h="174831" w="209469">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8"/>
            <p:cNvSpPr/>
            <p:nvPr/>
          </p:nvSpPr>
          <p:spPr>
            <a:xfrm>
              <a:off x="14145450" y="1440150"/>
              <a:ext cx="2050900" cy="2127575"/>
            </a:xfrm>
            <a:custGeom>
              <a:rect b="b" l="l" r="r" t="t"/>
              <a:pathLst>
                <a:path extrusionOk="0" h="85103" w="82036">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38"/>
          <p:cNvSpPr/>
          <p:nvPr/>
        </p:nvSpPr>
        <p:spPr>
          <a:xfrm>
            <a:off x="1609000" y="2221850"/>
            <a:ext cx="311260" cy="414990"/>
          </a:xfrm>
          <a:custGeom>
            <a:rect b="b" l="l" r="r" t="t"/>
            <a:pathLst>
              <a:path extrusionOk="0" h="208800" w="156609">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7" name="Google Shape;437;p38"/>
          <p:cNvGrpSpPr/>
          <p:nvPr/>
        </p:nvGrpSpPr>
        <p:grpSpPr>
          <a:xfrm>
            <a:off x="4081142" y="2083606"/>
            <a:ext cx="994978" cy="830447"/>
            <a:chOff x="6666900" y="628300"/>
            <a:chExt cx="5236725" cy="4370775"/>
          </a:xfrm>
        </p:grpSpPr>
        <p:sp>
          <p:nvSpPr>
            <p:cNvPr id="438" name="Google Shape;438;p38"/>
            <p:cNvSpPr/>
            <p:nvPr/>
          </p:nvSpPr>
          <p:spPr>
            <a:xfrm>
              <a:off x="6666900" y="628300"/>
              <a:ext cx="5236725" cy="4370775"/>
            </a:xfrm>
            <a:custGeom>
              <a:rect b="b" l="l" r="r" t="t"/>
              <a:pathLst>
                <a:path extrusionOk="0" h="174831" w="209469">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8"/>
            <p:cNvSpPr/>
            <p:nvPr/>
          </p:nvSpPr>
          <p:spPr>
            <a:xfrm>
              <a:off x="8826600" y="2050775"/>
              <a:ext cx="917300" cy="917300"/>
            </a:xfrm>
            <a:custGeom>
              <a:rect b="b" l="l" r="r" t="t"/>
              <a:pathLst>
                <a:path extrusionOk="0" h="36692" w="36692">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8"/>
            <p:cNvSpPr/>
            <p:nvPr/>
          </p:nvSpPr>
          <p:spPr>
            <a:xfrm>
              <a:off x="8248175" y="1305300"/>
              <a:ext cx="2071425" cy="2406175"/>
            </a:xfrm>
            <a:custGeom>
              <a:rect b="b" l="l" r="r" t="t"/>
              <a:pathLst>
                <a:path extrusionOk="0" h="96247" w="82857">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 name="Shape 444"/>
        <p:cNvGrpSpPr/>
        <p:nvPr/>
      </p:nvGrpSpPr>
      <p:grpSpPr>
        <a:xfrm>
          <a:off x="0" y="0"/>
          <a:ext cx="0" cy="0"/>
          <a:chOff x="0" y="0"/>
          <a:chExt cx="0" cy="0"/>
        </a:xfrm>
      </p:grpSpPr>
      <p:sp>
        <p:nvSpPr>
          <p:cNvPr id="445" name="Google Shape;445;p39"/>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ABOUT THE PROJECT</a:t>
            </a:r>
            <a:endParaRPr>
              <a:solidFill>
                <a:srgbClr val="FFFFFF"/>
              </a:solidFill>
            </a:endParaRPr>
          </a:p>
        </p:txBody>
      </p:sp>
      <p:sp>
        <p:nvSpPr>
          <p:cNvPr id="446" name="Google Shape;446;p39"/>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Mercury is the closest planet to the Sun and the smallest one in the Solar System</a:t>
            </a:r>
            <a:r>
              <a:rPr lang="es"/>
              <a:t>—i</a:t>
            </a:r>
            <a:r>
              <a:rPr lang="es">
                <a:solidFill>
                  <a:srgbClr val="FFFFFF"/>
                </a:solidFill>
              </a:rPr>
              <a:t>t’s only a bit larger than our Moon. The planet’s name has nothing to do with the liquid metal since it was named after the Roman messenger god, Mercury</a:t>
            </a:r>
            <a:endParaRPr>
              <a:solidFill>
                <a:srgbClr val="FFFFFF"/>
              </a:solidFill>
            </a:endParaRPr>
          </a:p>
        </p:txBody>
      </p:sp>
      <p:cxnSp>
        <p:nvCxnSpPr>
          <p:cNvPr id="447" name="Google Shape;447;p39"/>
          <p:cNvCxnSpPr/>
          <p:nvPr/>
        </p:nvCxnSpPr>
        <p:spPr>
          <a:xfrm>
            <a:off x="4979350" y="2275300"/>
            <a:ext cx="4448400" cy="0"/>
          </a:xfrm>
          <a:prstGeom prst="straightConnector1">
            <a:avLst/>
          </a:prstGeom>
          <a:noFill/>
          <a:ln cap="flat" cmpd="sng" w="9525">
            <a:solidFill>
              <a:schemeClr val="accent1"/>
            </a:solidFill>
            <a:prstDash val="solid"/>
            <a:round/>
            <a:headEnd len="med" w="med" type="none"/>
            <a:tailEnd len="med" w="med" type="none"/>
          </a:ln>
        </p:spPr>
      </p:cxnSp>
      <p:sp>
        <p:nvSpPr>
          <p:cNvPr id="448" name="Google Shape;448;p39"/>
          <p:cNvSpPr/>
          <p:nvPr/>
        </p:nvSpPr>
        <p:spPr>
          <a:xfrm>
            <a:off x="1953596" y="1830067"/>
            <a:ext cx="1094271" cy="2041506"/>
          </a:xfrm>
          <a:custGeom>
            <a:rect b="b" l="l" r="r" t="t"/>
            <a:pathLst>
              <a:path extrusionOk="0" fill="none" h="145536" w="78009">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9"/>
          <p:cNvSpPr/>
          <p:nvPr/>
        </p:nvSpPr>
        <p:spPr>
          <a:xfrm>
            <a:off x="2056879" y="1992173"/>
            <a:ext cx="887043" cy="1628410"/>
          </a:xfrm>
          <a:custGeom>
            <a:rect b="b" l="l" r="r" t="t"/>
            <a:pathLst>
              <a:path extrusionOk="0" h="116087" w="63236">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9"/>
          <p:cNvSpPr/>
          <p:nvPr/>
        </p:nvSpPr>
        <p:spPr>
          <a:xfrm>
            <a:off x="2396132" y="3661112"/>
            <a:ext cx="182624" cy="156421"/>
          </a:xfrm>
          <a:custGeom>
            <a:rect b="b" l="l" r="r" t="t"/>
            <a:pathLst>
              <a:path extrusionOk="0" h="11151" w="13019">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b="50%" l="50%" r="50%" t="50%"/>
            </a:path>
            <a:tileRect/>
          </a:gra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9"/>
          <p:cNvSpPr/>
          <p:nvPr/>
        </p:nvSpPr>
        <p:spPr>
          <a:xfrm>
            <a:off x="2392035" y="1893688"/>
            <a:ext cx="217496" cy="35574"/>
          </a:xfrm>
          <a:custGeom>
            <a:rect b="b" l="l" r="r" t="t"/>
            <a:pathLst>
              <a:path extrusionOk="0" h="2536" w="15505">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9"/>
          <p:cNvSpPr/>
          <p:nvPr/>
        </p:nvSpPr>
        <p:spPr>
          <a:xfrm>
            <a:off x="2251814" y="3281499"/>
            <a:ext cx="119697" cy="102639"/>
          </a:xfrm>
          <a:custGeom>
            <a:rect b="b" l="l" r="r" t="t"/>
            <a:pathLst>
              <a:path extrusionOk="0" h="7317" w="8533">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9"/>
          <p:cNvSpPr/>
          <p:nvPr/>
        </p:nvSpPr>
        <p:spPr>
          <a:xfrm>
            <a:off x="2326365" y="3384094"/>
            <a:ext cx="14" cy="30103"/>
          </a:xfrm>
          <a:custGeom>
            <a:rect b="b" l="l" r="r" t="t"/>
            <a:pathLst>
              <a:path extrusionOk="0" fill="none" h="2146" w="1">
                <a:moveTo>
                  <a:pt x="1" y="1"/>
                </a:moveTo>
                <a:lnTo>
                  <a:pt x="1" y="2146"/>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9"/>
          <p:cNvSpPr/>
          <p:nvPr/>
        </p:nvSpPr>
        <p:spPr>
          <a:xfrm>
            <a:off x="2327052" y="3444293"/>
            <a:ext cx="29430" cy="30103"/>
          </a:xfrm>
          <a:custGeom>
            <a:rect b="b" l="l" r="r" t="t"/>
            <a:pathLst>
              <a:path extrusionOk="0" fill="none" h="2146" w="2098">
                <a:moveTo>
                  <a:pt x="1" y="0"/>
                </a:moveTo>
                <a:lnTo>
                  <a:pt x="1" y="2145"/>
                </a:lnTo>
                <a:lnTo>
                  <a:pt x="2097" y="2145"/>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9"/>
          <p:cNvSpPr/>
          <p:nvPr/>
        </p:nvSpPr>
        <p:spPr>
          <a:xfrm>
            <a:off x="2411185" y="3474385"/>
            <a:ext cx="409673" cy="14"/>
          </a:xfrm>
          <a:custGeom>
            <a:rect b="b" l="l" r="r" t="t"/>
            <a:pathLst>
              <a:path extrusionOk="0" fill="none" h="1" w="29205">
                <a:moveTo>
                  <a:pt x="0" y="0"/>
                </a:moveTo>
                <a:lnTo>
                  <a:pt x="2920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9"/>
          <p:cNvSpPr/>
          <p:nvPr/>
        </p:nvSpPr>
        <p:spPr>
          <a:xfrm>
            <a:off x="2848263" y="3444293"/>
            <a:ext cx="30103" cy="30103"/>
          </a:xfrm>
          <a:custGeom>
            <a:rect b="b" l="l" r="r" t="t"/>
            <a:pathLst>
              <a:path extrusionOk="0" fill="none" h="2146" w="2146">
                <a:moveTo>
                  <a:pt x="0" y="2145"/>
                </a:moveTo>
                <a:lnTo>
                  <a:pt x="2145" y="2145"/>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9"/>
          <p:cNvSpPr/>
          <p:nvPr/>
        </p:nvSpPr>
        <p:spPr>
          <a:xfrm>
            <a:off x="2878356" y="3081768"/>
            <a:ext cx="14" cy="307090"/>
          </a:xfrm>
          <a:custGeom>
            <a:rect b="b" l="l" r="r" t="t"/>
            <a:pathLst>
              <a:path extrusionOk="0" fill="none" h="21892" w="1">
                <a:moveTo>
                  <a:pt x="0" y="21892"/>
                </a:moveTo>
                <a:lnTo>
                  <a:pt x="0" y="1"/>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9"/>
          <p:cNvSpPr/>
          <p:nvPr/>
        </p:nvSpPr>
        <p:spPr>
          <a:xfrm>
            <a:off x="2878356" y="3024319"/>
            <a:ext cx="30103" cy="29416"/>
          </a:xfrm>
          <a:custGeom>
            <a:rect b="b" l="l" r="r" t="t"/>
            <a:pathLst>
              <a:path extrusionOk="0" fill="none" h="2097" w="2146">
                <a:moveTo>
                  <a:pt x="0" y="2097"/>
                </a:moveTo>
                <a:lnTo>
                  <a:pt x="0" y="0"/>
                </a:lnTo>
                <a:lnTo>
                  <a:pt x="2145"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9"/>
          <p:cNvSpPr/>
          <p:nvPr/>
        </p:nvSpPr>
        <p:spPr>
          <a:xfrm>
            <a:off x="2970695" y="3024319"/>
            <a:ext cx="341962" cy="14"/>
          </a:xfrm>
          <a:custGeom>
            <a:rect b="b" l="l" r="r" t="t"/>
            <a:pathLst>
              <a:path extrusionOk="0" fill="none" h="1" w="24378">
                <a:moveTo>
                  <a:pt x="0" y="0"/>
                </a:moveTo>
                <a:lnTo>
                  <a:pt x="24378" y="0"/>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9"/>
          <p:cNvSpPr/>
          <p:nvPr/>
        </p:nvSpPr>
        <p:spPr>
          <a:xfrm>
            <a:off x="3344151" y="3024319"/>
            <a:ext cx="29416" cy="29416"/>
          </a:xfrm>
          <a:custGeom>
            <a:rect b="b" l="l" r="r" t="t"/>
            <a:pathLst>
              <a:path extrusionOk="0" fill="none" h="2097" w="2097">
                <a:moveTo>
                  <a:pt x="0" y="0"/>
                </a:moveTo>
                <a:lnTo>
                  <a:pt x="2097" y="0"/>
                </a:lnTo>
                <a:lnTo>
                  <a:pt x="2097" y="2097"/>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9"/>
          <p:cNvSpPr/>
          <p:nvPr/>
        </p:nvSpPr>
        <p:spPr>
          <a:xfrm>
            <a:off x="3373557" y="3107076"/>
            <a:ext cx="14" cy="292053"/>
          </a:xfrm>
          <a:custGeom>
            <a:rect b="b" l="l" r="r" t="t"/>
            <a:pathLst>
              <a:path extrusionOk="0" fill="none" h="20820" w="1">
                <a:moveTo>
                  <a:pt x="1" y="1"/>
                </a:moveTo>
                <a:lnTo>
                  <a:pt x="1" y="20819"/>
                </a:lnTo>
              </a:path>
            </a:pathLst>
          </a:custGeom>
          <a:solidFill>
            <a:srgbClr val="48FFD5"/>
          </a:solid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9"/>
          <p:cNvSpPr/>
          <p:nvPr/>
        </p:nvSpPr>
        <p:spPr>
          <a:xfrm>
            <a:off x="3373557" y="3425816"/>
            <a:ext cx="14" cy="30103"/>
          </a:xfrm>
          <a:custGeom>
            <a:rect b="b" l="l" r="r" t="t"/>
            <a:pathLst>
              <a:path extrusionOk="0" fill="none" h="2146" w="1">
                <a:moveTo>
                  <a:pt x="1" y="1"/>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9"/>
          <p:cNvSpPr/>
          <p:nvPr/>
        </p:nvSpPr>
        <p:spPr>
          <a:xfrm>
            <a:off x="1673154" y="2077680"/>
            <a:ext cx="29430" cy="14"/>
          </a:xfrm>
          <a:custGeom>
            <a:rect b="b" l="l" r="r" t="t"/>
            <a:pathLst>
              <a:path extrusionOk="0" fill="none" h="1" w="2098">
                <a:moveTo>
                  <a:pt x="1" y="0"/>
                </a:moveTo>
                <a:lnTo>
                  <a:pt x="2097"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9"/>
          <p:cNvSpPr/>
          <p:nvPr/>
        </p:nvSpPr>
        <p:spPr>
          <a:xfrm>
            <a:off x="1736762" y="2077680"/>
            <a:ext cx="50625" cy="14"/>
          </a:xfrm>
          <a:custGeom>
            <a:rect b="b" l="l" r="r" t="t"/>
            <a:pathLst>
              <a:path extrusionOk="0" fill="none" h="1" w="3609">
                <a:moveTo>
                  <a:pt x="1" y="0"/>
                </a:moveTo>
                <a:lnTo>
                  <a:pt x="3609"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9"/>
          <p:cNvSpPr/>
          <p:nvPr/>
        </p:nvSpPr>
        <p:spPr>
          <a:xfrm>
            <a:off x="1804480" y="2077680"/>
            <a:ext cx="30103" cy="29416"/>
          </a:xfrm>
          <a:custGeom>
            <a:rect b="b" l="l" r="r" t="t"/>
            <a:pathLst>
              <a:path extrusionOk="0" fill="none" h="2097" w="2146">
                <a:moveTo>
                  <a:pt x="1" y="0"/>
                </a:moveTo>
                <a:lnTo>
                  <a:pt x="2146" y="0"/>
                </a:lnTo>
                <a:lnTo>
                  <a:pt x="2146"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9"/>
          <p:cNvSpPr/>
          <p:nvPr/>
        </p:nvSpPr>
        <p:spPr>
          <a:xfrm>
            <a:off x="1833900" y="2169332"/>
            <a:ext cx="14" cy="464394"/>
          </a:xfrm>
          <a:custGeom>
            <a:rect b="b" l="l" r="r" t="t"/>
            <a:pathLst>
              <a:path extrusionOk="0" fill="none" h="33106" w="1">
                <a:moveTo>
                  <a:pt x="0" y="0"/>
                </a:moveTo>
                <a:lnTo>
                  <a:pt x="0" y="3310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9"/>
          <p:cNvSpPr/>
          <p:nvPr/>
        </p:nvSpPr>
        <p:spPr>
          <a:xfrm>
            <a:off x="1834573" y="2665217"/>
            <a:ext cx="29430" cy="30117"/>
          </a:xfrm>
          <a:custGeom>
            <a:rect b="b" l="l" r="r" t="t"/>
            <a:pathLst>
              <a:path extrusionOk="0" fill="none" h="2147" w="2098">
                <a:moveTo>
                  <a:pt x="1" y="1"/>
                </a:moveTo>
                <a:lnTo>
                  <a:pt x="1" y="2146"/>
                </a:lnTo>
                <a:lnTo>
                  <a:pt x="2097"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9"/>
          <p:cNvSpPr/>
          <p:nvPr/>
        </p:nvSpPr>
        <p:spPr>
          <a:xfrm>
            <a:off x="1923504" y="2695323"/>
            <a:ext cx="681189" cy="14"/>
          </a:xfrm>
          <a:custGeom>
            <a:rect b="b" l="l" r="r" t="t"/>
            <a:pathLst>
              <a:path extrusionOk="0" fill="none" h="1" w="48561">
                <a:moveTo>
                  <a:pt x="0" y="0"/>
                </a:moveTo>
                <a:lnTo>
                  <a:pt x="4856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9"/>
          <p:cNvSpPr/>
          <p:nvPr/>
        </p:nvSpPr>
        <p:spPr>
          <a:xfrm>
            <a:off x="2634164" y="2695323"/>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9"/>
          <p:cNvSpPr/>
          <p:nvPr/>
        </p:nvSpPr>
        <p:spPr>
          <a:xfrm>
            <a:off x="2608856" y="2648129"/>
            <a:ext cx="119697" cy="102934"/>
          </a:xfrm>
          <a:custGeom>
            <a:rect b="b" l="l" r="r" t="t"/>
            <a:pathLst>
              <a:path extrusionOk="0" h="7338" w="8533">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9"/>
          <p:cNvSpPr/>
          <p:nvPr/>
        </p:nvSpPr>
        <p:spPr>
          <a:xfrm>
            <a:off x="1611594" y="3639226"/>
            <a:ext cx="30103" cy="14"/>
          </a:xfrm>
          <a:custGeom>
            <a:rect b="b" l="l" r="r" t="t"/>
            <a:pathLst>
              <a:path extrusionOk="0" fill="none" h="1" w="2146">
                <a:moveTo>
                  <a:pt x="1" y="0"/>
                </a:moveTo>
                <a:lnTo>
                  <a:pt x="2146"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9"/>
          <p:cNvSpPr/>
          <p:nvPr/>
        </p:nvSpPr>
        <p:spPr>
          <a:xfrm>
            <a:off x="1724458" y="3609808"/>
            <a:ext cx="30103" cy="30117"/>
          </a:xfrm>
          <a:custGeom>
            <a:rect b="b" l="l" r="r" t="t"/>
            <a:pathLst>
              <a:path extrusionOk="0" fill="none" h="2147" w="2146">
                <a:moveTo>
                  <a:pt x="0"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9"/>
          <p:cNvSpPr/>
          <p:nvPr/>
        </p:nvSpPr>
        <p:spPr>
          <a:xfrm>
            <a:off x="1754551" y="3238402"/>
            <a:ext cx="14" cy="313935"/>
          </a:xfrm>
          <a:custGeom>
            <a:rect b="b" l="l" r="r" t="t"/>
            <a:pathLst>
              <a:path extrusionOk="0" fill="none" h="22380" w="1">
                <a:moveTo>
                  <a:pt x="1" y="22379"/>
                </a:moveTo>
                <a:lnTo>
                  <a:pt x="1"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9"/>
          <p:cNvSpPr/>
          <p:nvPr/>
        </p:nvSpPr>
        <p:spPr>
          <a:xfrm>
            <a:off x="1754551" y="3179578"/>
            <a:ext cx="30103" cy="30117"/>
          </a:xfrm>
          <a:custGeom>
            <a:rect b="b" l="l" r="r" t="t"/>
            <a:pathLst>
              <a:path extrusionOk="0" fill="none" h="2147" w="2146">
                <a:moveTo>
                  <a:pt x="1" y="2146"/>
                </a:moveTo>
                <a:lnTo>
                  <a:pt x="1" y="1"/>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9"/>
          <p:cNvSpPr/>
          <p:nvPr/>
        </p:nvSpPr>
        <p:spPr>
          <a:xfrm>
            <a:off x="1840732" y="3179578"/>
            <a:ext cx="871318" cy="14"/>
          </a:xfrm>
          <a:custGeom>
            <a:rect b="b" l="l" r="r" t="t"/>
            <a:pathLst>
              <a:path extrusionOk="0" fill="none" h="1" w="62115">
                <a:moveTo>
                  <a:pt x="1" y="1"/>
                </a:moveTo>
                <a:lnTo>
                  <a:pt x="62115"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9"/>
          <p:cNvSpPr/>
          <p:nvPr/>
        </p:nvSpPr>
        <p:spPr>
          <a:xfrm>
            <a:off x="2740183" y="3179578"/>
            <a:ext cx="30103" cy="30117"/>
          </a:xfrm>
          <a:custGeom>
            <a:rect b="b" l="l" r="r" t="t"/>
            <a:pathLst>
              <a:path extrusionOk="0" fill="none" h="2147" w="2146">
                <a:moveTo>
                  <a:pt x="1" y="1"/>
                </a:moveTo>
                <a:lnTo>
                  <a:pt x="2146" y="1"/>
                </a:lnTo>
                <a:lnTo>
                  <a:pt x="2146"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9"/>
          <p:cNvSpPr/>
          <p:nvPr/>
        </p:nvSpPr>
        <p:spPr>
          <a:xfrm>
            <a:off x="2770275" y="3289706"/>
            <a:ext cx="14" cy="30103"/>
          </a:xfrm>
          <a:custGeom>
            <a:rect b="b" l="l" r="r" t="t"/>
            <a:pathLst>
              <a:path extrusionOk="0" fill="none" h="2146" w="1">
                <a:moveTo>
                  <a:pt x="1" y="0"/>
                </a:move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9"/>
          <p:cNvSpPr/>
          <p:nvPr/>
        </p:nvSpPr>
        <p:spPr>
          <a:xfrm>
            <a:off x="2699147" y="3284235"/>
            <a:ext cx="119697" cy="102639"/>
          </a:xfrm>
          <a:custGeom>
            <a:rect b="b" l="l" r="r" t="t"/>
            <a:pathLst>
              <a:path extrusionOk="0" h="7317" w="8533">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9"/>
          <p:cNvSpPr/>
          <p:nvPr/>
        </p:nvSpPr>
        <p:spPr>
          <a:xfrm>
            <a:off x="2526098" y="3007905"/>
            <a:ext cx="14" cy="29416"/>
          </a:xfrm>
          <a:custGeom>
            <a:rect b="b" l="l" r="r" t="t"/>
            <a:pathLst>
              <a:path extrusionOk="0" fill="none" h="2097" w="1">
                <a:moveTo>
                  <a:pt x="0" y="2097"/>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39"/>
          <p:cNvSpPr/>
          <p:nvPr/>
        </p:nvSpPr>
        <p:spPr>
          <a:xfrm>
            <a:off x="2526098" y="2548944"/>
            <a:ext cx="14" cy="404890"/>
          </a:xfrm>
          <a:custGeom>
            <a:rect b="b" l="l" r="r" t="t"/>
            <a:pathLst>
              <a:path extrusionOk="0" fill="none" h="28864" w="1">
                <a:moveTo>
                  <a:pt x="0" y="28864"/>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9"/>
          <p:cNvSpPr/>
          <p:nvPr/>
        </p:nvSpPr>
        <p:spPr>
          <a:xfrm>
            <a:off x="2526785" y="2492168"/>
            <a:ext cx="29416" cy="30117"/>
          </a:xfrm>
          <a:custGeom>
            <a:rect b="b" l="l" r="r" t="t"/>
            <a:pathLst>
              <a:path extrusionOk="0" fill="none" h="2147" w="2097">
                <a:moveTo>
                  <a:pt x="0" y="2146"/>
                </a:moveTo>
                <a:lnTo>
                  <a:pt x="0" y="1"/>
                </a:lnTo>
                <a:lnTo>
                  <a:pt x="2097"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9"/>
          <p:cNvSpPr/>
          <p:nvPr/>
        </p:nvSpPr>
        <p:spPr>
          <a:xfrm>
            <a:off x="2615014" y="2492168"/>
            <a:ext cx="904830" cy="14"/>
          </a:xfrm>
          <a:custGeom>
            <a:rect b="b" l="l" r="r" t="t"/>
            <a:pathLst>
              <a:path extrusionOk="0" fill="none" h="1" w="64504">
                <a:moveTo>
                  <a:pt x="1" y="1"/>
                </a:moveTo>
                <a:lnTo>
                  <a:pt x="64504"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39"/>
          <p:cNvSpPr/>
          <p:nvPr/>
        </p:nvSpPr>
        <p:spPr>
          <a:xfrm>
            <a:off x="3549342" y="2462076"/>
            <a:ext cx="30117" cy="30103"/>
          </a:xfrm>
          <a:custGeom>
            <a:rect b="b" l="l" r="r" t="t"/>
            <a:pathLst>
              <a:path extrusionOk="0" fill="none" h="2146" w="2147">
                <a:moveTo>
                  <a:pt x="1" y="2146"/>
                </a:moveTo>
                <a:lnTo>
                  <a:pt x="2146" y="2146"/>
                </a:lnTo>
                <a:lnTo>
                  <a:pt x="2146"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9"/>
          <p:cNvSpPr/>
          <p:nvPr/>
        </p:nvSpPr>
        <p:spPr>
          <a:xfrm>
            <a:off x="3579448" y="2350587"/>
            <a:ext cx="14" cy="67037"/>
          </a:xfrm>
          <a:custGeom>
            <a:rect b="b" l="l" r="r" t="t"/>
            <a:pathLst>
              <a:path extrusionOk="0" fill="none" h="4779" w="1">
                <a:moveTo>
                  <a:pt x="0" y="4779"/>
                </a:moveTo>
                <a:lnTo>
                  <a:pt x="0" y="1"/>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9"/>
          <p:cNvSpPr/>
          <p:nvPr/>
        </p:nvSpPr>
        <p:spPr>
          <a:xfrm>
            <a:off x="3579448" y="2297922"/>
            <a:ext cx="14" cy="30103"/>
          </a:xfrm>
          <a:custGeom>
            <a:rect b="b" l="l" r="r" t="t"/>
            <a:pathLst>
              <a:path extrusionOk="0" fill="none" h="2146" w="1">
                <a:moveTo>
                  <a:pt x="0" y="2146"/>
                </a:moveTo>
                <a:lnTo>
                  <a:pt x="0"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9"/>
          <p:cNvSpPr/>
          <p:nvPr/>
        </p:nvSpPr>
        <p:spPr>
          <a:xfrm>
            <a:off x="2473432" y="3007217"/>
            <a:ext cx="103284" cy="103284"/>
          </a:xfrm>
          <a:custGeom>
            <a:rect b="b" l="l" r="r" t="t"/>
            <a:pathLst>
              <a:path extrusionOk="0" h="7363" w="7363">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9"/>
          <p:cNvSpPr/>
          <p:nvPr/>
        </p:nvSpPr>
        <p:spPr>
          <a:xfrm>
            <a:off x="2811324" y="1640604"/>
            <a:ext cx="14" cy="30103"/>
          </a:xfrm>
          <a:custGeom>
            <a:rect b="b" l="l" r="r" t="t"/>
            <a:pathLst>
              <a:path extrusionOk="0" fill="none" h="2146" w="1">
                <a:moveTo>
                  <a:pt x="0" y="1"/>
                </a:moveTo>
                <a:lnTo>
                  <a:pt x="0"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39"/>
          <p:cNvSpPr/>
          <p:nvPr/>
        </p:nvSpPr>
        <p:spPr>
          <a:xfrm>
            <a:off x="2811324" y="1728160"/>
            <a:ext cx="14" cy="547143"/>
          </a:xfrm>
          <a:custGeom>
            <a:rect b="b" l="l" r="r" t="t"/>
            <a:pathLst>
              <a:path extrusionOk="0" fill="none" h="39005" w="1">
                <a:moveTo>
                  <a:pt x="0" y="0"/>
                </a:moveTo>
                <a:lnTo>
                  <a:pt x="0" y="39004"/>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9"/>
          <p:cNvSpPr/>
          <p:nvPr/>
        </p:nvSpPr>
        <p:spPr>
          <a:xfrm>
            <a:off x="2781905" y="2304754"/>
            <a:ext cx="30103" cy="29430"/>
          </a:xfrm>
          <a:custGeom>
            <a:rect b="b" l="l" r="r" t="t"/>
            <a:pathLst>
              <a:path extrusionOk="0" fill="none" h="2098" w="2146">
                <a:moveTo>
                  <a:pt x="2146" y="1"/>
                </a:moveTo>
                <a:lnTo>
                  <a:pt x="2146" y="2097"/>
                </a:lnTo>
                <a:lnTo>
                  <a:pt x="1" y="2097"/>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9"/>
          <p:cNvSpPr/>
          <p:nvPr/>
        </p:nvSpPr>
        <p:spPr>
          <a:xfrm>
            <a:off x="2296272" y="2334173"/>
            <a:ext cx="428147" cy="14"/>
          </a:xfrm>
          <a:custGeom>
            <a:rect b="b" l="l" r="r" t="t"/>
            <a:pathLst>
              <a:path extrusionOk="0" fill="none" h="1" w="30522">
                <a:moveTo>
                  <a:pt x="30521" y="0"/>
                </a:moveTo>
                <a:lnTo>
                  <a:pt x="1" y="0"/>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39"/>
          <p:cNvSpPr/>
          <p:nvPr/>
        </p:nvSpPr>
        <p:spPr>
          <a:xfrm>
            <a:off x="2237448" y="2334173"/>
            <a:ext cx="30103" cy="30103"/>
          </a:xfrm>
          <a:custGeom>
            <a:rect b="b" l="l" r="r" t="t"/>
            <a:pathLst>
              <a:path extrusionOk="0" fill="none" h="2146" w="2146">
                <a:moveTo>
                  <a:pt x="2146" y="0"/>
                </a:moveTo>
                <a:lnTo>
                  <a:pt x="1" y="0"/>
                </a:lnTo>
                <a:lnTo>
                  <a:pt x="1" y="2146"/>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39"/>
          <p:cNvSpPr/>
          <p:nvPr/>
        </p:nvSpPr>
        <p:spPr>
          <a:xfrm>
            <a:off x="2237448" y="2418993"/>
            <a:ext cx="14" cy="411034"/>
          </a:xfrm>
          <a:custGeom>
            <a:rect b="b" l="l" r="r" t="t"/>
            <a:pathLst>
              <a:path extrusionOk="0" fill="none" h="29302" w="1">
                <a:moveTo>
                  <a:pt x="1" y="0"/>
                </a:moveTo>
                <a:lnTo>
                  <a:pt x="1" y="29302"/>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9"/>
          <p:cNvSpPr/>
          <p:nvPr/>
        </p:nvSpPr>
        <p:spPr>
          <a:xfrm>
            <a:off x="2237448" y="2857429"/>
            <a:ext cx="14" cy="30103"/>
          </a:xfrm>
          <a:custGeom>
            <a:rect b="b" l="l" r="r" t="t"/>
            <a:pathLst>
              <a:path extrusionOk="0" fill="none" h="2146" w="1">
                <a:moveTo>
                  <a:pt x="1" y="0"/>
                </a:moveTo>
                <a:lnTo>
                  <a:pt x="1" y="2145"/>
                </a:lnTo>
              </a:path>
            </a:pathLst>
          </a:custGeom>
          <a:noFill/>
          <a:ln cap="rnd" cmpd="sng" w="304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9"/>
          <p:cNvSpPr/>
          <p:nvPr/>
        </p:nvSpPr>
        <p:spPr>
          <a:xfrm>
            <a:off x="2166320" y="2837592"/>
            <a:ext cx="119697" cy="102639"/>
          </a:xfrm>
          <a:custGeom>
            <a:rect b="b" l="l" r="r" t="t"/>
            <a:pathLst>
              <a:path extrusionOk="0" h="7317" w="8533">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cap="flat" cmpd="sng" w="30475">
            <a:solidFill>
              <a:schemeClr val="accent1"/>
            </a:solidFill>
            <a:prstDash val="solid"/>
            <a:miter lim="4875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5" name="Google Shape;495;p39"/>
          <p:cNvGrpSpPr/>
          <p:nvPr/>
        </p:nvGrpSpPr>
        <p:grpSpPr>
          <a:xfrm>
            <a:off x="2624430" y="1068391"/>
            <a:ext cx="373819" cy="412843"/>
            <a:chOff x="3040350" y="1113200"/>
            <a:chExt cx="1704600" cy="1882550"/>
          </a:xfrm>
        </p:grpSpPr>
        <p:sp>
          <p:nvSpPr>
            <p:cNvPr id="496" name="Google Shape;496;p39"/>
            <p:cNvSpPr/>
            <p:nvPr/>
          </p:nvSpPr>
          <p:spPr>
            <a:xfrm>
              <a:off x="3040350" y="2164475"/>
              <a:ext cx="1607250" cy="831275"/>
            </a:xfrm>
            <a:custGeom>
              <a:rect b="b" l="l" r="r" t="t"/>
              <a:pathLst>
                <a:path extrusionOk="0" h="33251" w="6429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sp>
          <p:nvSpPr>
            <p:cNvPr id="497" name="Google Shape;497;p39"/>
            <p:cNvSpPr/>
            <p:nvPr/>
          </p:nvSpPr>
          <p:spPr>
            <a:xfrm>
              <a:off x="3073300" y="1113200"/>
              <a:ext cx="1671650" cy="924525"/>
            </a:xfrm>
            <a:custGeom>
              <a:rect b="b" l="l" r="r" t="t"/>
              <a:pathLst>
                <a:path extrusionOk="0" h="36981" w="66866">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EFFC1"/>
                </a:solidFill>
                <a:highlight>
                  <a:srgbClr val="1EFFC1"/>
                </a:highlight>
              </a:endParaRPr>
            </a:p>
          </p:txBody>
        </p:sp>
      </p:grpSp>
      <p:grpSp>
        <p:nvGrpSpPr>
          <p:cNvPr id="498" name="Google Shape;498;p39"/>
          <p:cNvGrpSpPr/>
          <p:nvPr/>
        </p:nvGrpSpPr>
        <p:grpSpPr>
          <a:xfrm>
            <a:off x="3390291" y="1782576"/>
            <a:ext cx="406573" cy="402537"/>
            <a:chOff x="462200" y="569000"/>
            <a:chExt cx="1901650" cy="1882775"/>
          </a:xfrm>
        </p:grpSpPr>
        <p:sp>
          <p:nvSpPr>
            <p:cNvPr id="499" name="Google Shape;499;p39"/>
            <p:cNvSpPr/>
            <p:nvPr/>
          </p:nvSpPr>
          <p:spPr>
            <a:xfrm>
              <a:off x="462200" y="890525"/>
              <a:ext cx="1573675" cy="1561250"/>
            </a:xfrm>
            <a:custGeom>
              <a:rect b="b" l="l" r="r" t="t"/>
              <a:pathLst>
                <a:path extrusionOk="0" h="62450" w="62947">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9"/>
            <p:cNvSpPr/>
            <p:nvPr/>
          </p:nvSpPr>
          <p:spPr>
            <a:xfrm>
              <a:off x="1198700" y="569000"/>
              <a:ext cx="1165150" cy="1158700"/>
            </a:xfrm>
            <a:custGeom>
              <a:rect b="b" l="l" r="r" t="t"/>
              <a:pathLst>
                <a:path extrusionOk="0" h="46348" w="46606">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9"/>
            <p:cNvSpPr/>
            <p:nvPr/>
          </p:nvSpPr>
          <p:spPr>
            <a:xfrm>
              <a:off x="1307825" y="1322925"/>
              <a:ext cx="159450" cy="146850"/>
            </a:xfrm>
            <a:custGeom>
              <a:rect b="b" l="l" r="r" t="t"/>
              <a:pathLst>
                <a:path extrusionOk="0" h="5874" w="6378">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9"/>
            <p:cNvSpPr/>
            <p:nvPr/>
          </p:nvSpPr>
          <p:spPr>
            <a:xfrm>
              <a:off x="701000" y="1507650"/>
              <a:ext cx="373300" cy="440175"/>
            </a:xfrm>
            <a:custGeom>
              <a:rect b="b" l="l" r="r" t="t"/>
              <a:pathLst>
                <a:path extrusionOk="0" h="17607" w="14932">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 name="Google Shape;503;p39"/>
          <p:cNvGrpSpPr/>
          <p:nvPr/>
        </p:nvGrpSpPr>
        <p:grpSpPr>
          <a:xfrm>
            <a:off x="3208667" y="3620568"/>
            <a:ext cx="372185" cy="370679"/>
            <a:chOff x="4991125" y="2436850"/>
            <a:chExt cx="1890225" cy="1882575"/>
          </a:xfrm>
        </p:grpSpPr>
        <p:sp>
          <p:nvSpPr>
            <p:cNvPr id="504" name="Google Shape;504;p39"/>
            <p:cNvSpPr/>
            <p:nvPr/>
          </p:nvSpPr>
          <p:spPr>
            <a:xfrm>
              <a:off x="4991125" y="3057800"/>
              <a:ext cx="1890225" cy="1261625"/>
            </a:xfrm>
            <a:custGeom>
              <a:rect b="b" l="l" r="r" t="t"/>
              <a:pathLst>
                <a:path extrusionOk="0" h="50465" w="75609">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9"/>
            <p:cNvSpPr/>
            <p:nvPr/>
          </p:nvSpPr>
          <p:spPr>
            <a:xfrm>
              <a:off x="5188800" y="2813650"/>
              <a:ext cx="1298100" cy="133575"/>
            </a:xfrm>
            <a:custGeom>
              <a:rect b="b" l="l" r="r" t="t"/>
              <a:pathLst>
                <a:path extrusionOk="0" h="5343" w="51924">
                  <a:moveTo>
                    <a:pt x="0" y="1"/>
                  </a:moveTo>
                  <a:lnTo>
                    <a:pt x="0" y="5343"/>
                  </a:lnTo>
                  <a:lnTo>
                    <a:pt x="51923" y="5343"/>
                  </a:lnTo>
                  <a:lnTo>
                    <a:pt x="519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9"/>
            <p:cNvSpPr/>
            <p:nvPr/>
          </p:nvSpPr>
          <p:spPr>
            <a:xfrm>
              <a:off x="5615600" y="2436850"/>
              <a:ext cx="176800" cy="253575"/>
            </a:xfrm>
            <a:custGeom>
              <a:rect b="b" l="l" r="r" t="t"/>
              <a:pathLst>
                <a:path extrusionOk="0" h="10143" w="7072">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9"/>
            <p:cNvSpPr/>
            <p:nvPr/>
          </p:nvSpPr>
          <p:spPr>
            <a:xfrm>
              <a:off x="5851800" y="2436850"/>
              <a:ext cx="176800" cy="253575"/>
            </a:xfrm>
            <a:custGeom>
              <a:rect b="b" l="l" r="r" t="t"/>
              <a:pathLst>
                <a:path extrusionOk="0" h="10143" w="7072">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9"/>
          <p:cNvGrpSpPr/>
          <p:nvPr/>
        </p:nvGrpSpPr>
        <p:grpSpPr>
          <a:xfrm>
            <a:off x="1112845" y="3454559"/>
            <a:ext cx="372245" cy="369356"/>
            <a:chOff x="5249675" y="238125"/>
            <a:chExt cx="1897275" cy="1882550"/>
          </a:xfrm>
        </p:grpSpPr>
        <p:sp>
          <p:nvSpPr>
            <p:cNvPr id="509" name="Google Shape;509;p39"/>
            <p:cNvSpPr/>
            <p:nvPr/>
          </p:nvSpPr>
          <p:spPr>
            <a:xfrm>
              <a:off x="5367350" y="1455300"/>
              <a:ext cx="290050" cy="110325"/>
            </a:xfrm>
            <a:custGeom>
              <a:rect b="b" l="l" r="r" t="t"/>
              <a:pathLst>
                <a:path extrusionOk="0" h="4413" w="11602">
                  <a:moveTo>
                    <a:pt x="0" y="0"/>
                  </a:moveTo>
                  <a:lnTo>
                    <a:pt x="0" y="4412"/>
                  </a:lnTo>
                  <a:lnTo>
                    <a:pt x="11601" y="4412"/>
                  </a:lnTo>
                  <a:cubicBezTo>
                    <a:pt x="9272" y="1612"/>
                    <a:pt x="5836" y="0"/>
                    <a:pt x="2212"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9"/>
            <p:cNvSpPr/>
            <p:nvPr/>
          </p:nvSpPr>
          <p:spPr>
            <a:xfrm>
              <a:off x="5367350" y="1234675"/>
              <a:ext cx="1661950" cy="276525"/>
            </a:xfrm>
            <a:custGeom>
              <a:rect b="b" l="l" r="r" t="t"/>
              <a:pathLst>
                <a:path extrusionOk="0" h="11061" w="66478">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9"/>
            <p:cNvSpPr/>
            <p:nvPr/>
          </p:nvSpPr>
          <p:spPr>
            <a:xfrm>
              <a:off x="5249675" y="1675900"/>
              <a:ext cx="1897275" cy="444775"/>
            </a:xfrm>
            <a:custGeom>
              <a:rect b="b" l="l" r="r" t="t"/>
              <a:pathLst>
                <a:path extrusionOk="0" h="17791" w="75891">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5856800" y="1455300"/>
              <a:ext cx="1172500" cy="276525"/>
            </a:xfrm>
            <a:custGeom>
              <a:rect b="b" l="l" r="r" t="t"/>
              <a:pathLst>
                <a:path extrusionOk="0" h="11061" w="4690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5253500" y="238125"/>
              <a:ext cx="1889625" cy="886275"/>
            </a:xfrm>
            <a:custGeom>
              <a:rect b="b" l="l" r="r" t="t"/>
              <a:pathLst>
                <a:path extrusionOk="0" h="35451" w="75585">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 name="Google Shape;514;p39"/>
          <p:cNvGrpSpPr/>
          <p:nvPr/>
        </p:nvGrpSpPr>
        <p:grpSpPr>
          <a:xfrm>
            <a:off x="1126337" y="1869842"/>
            <a:ext cx="357689" cy="347177"/>
            <a:chOff x="2652075" y="3639925"/>
            <a:chExt cx="1882575" cy="1827250"/>
          </a:xfrm>
        </p:grpSpPr>
        <p:sp>
          <p:nvSpPr>
            <p:cNvPr id="515" name="Google Shape;515;p39"/>
            <p:cNvSpPr/>
            <p:nvPr/>
          </p:nvSpPr>
          <p:spPr>
            <a:xfrm>
              <a:off x="2716200" y="3639925"/>
              <a:ext cx="628925" cy="694500"/>
            </a:xfrm>
            <a:custGeom>
              <a:rect b="b" l="l" r="r" t="t"/>
              <a:pathLst>
                <a:path extrusionOk="0" h="27780" w="25157">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9"/>
            <p:cNvSpPr/>
            <p:nvPr/>
          </p:nvSpPr>
          <p:spPr>
            <a:xfrm>
              <a:off x="3326275" y="3795950"/>
              <a:ext cx="282400" cy="286975"/>
            </a:xfrm>
            <a:custGeom>
              <a:rect b="b" l="l" r="r" t="t"/>
              <a:pathLst>
                <a:path extrusionOk="0" h="11479" w="11296">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9"/>
            <p:cNvSpPr/>
            <p:nvPr/>
          </p:nvSpPr>
          <p:spPr>
            <a:xfrm>
              <a:off x="3696600" y="3760800"/>
              <a:ext cx="318000" cy="258600"/>
            </a:xfrm>
            <a:custGeom>
              <a:rect b="b" l="l" r="r" t="t"/>
              <a:pathLst>
                <a:path extrusionOk="0" h="10344" w="1272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9"/>
            <p:cNvSpPr/>
            <p:nvPr/>
          </p:nvSpPr>
          <p:spPr>
            <a:xfrm>
              <a:off x="3980450" y="3991375"/>
              <a:ext cx="455350" cy="343050"/>
            </a:xfrm>
            <a:custGeom>
              <a:rect b="b" l="l" r="r" t="t"/>
              <a:pathLst>
                <a:path extrusionOk="0" h="13722" w="18214">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9"/>
            <p:cNvSpPr/>
            <p:nvPr/>
          </p:nvSpPr>
          <p:spPr>
            <a:xfrm>
              <a:off x="3385675" y="4059600"/>
              <a:ext cx="602150" cy="274825"/>
            </a:xfrm>
            <a:custGeom>
              <a:rect b="b" l="l" r="r" t="t"/>
              <a:pathLst>
                <a:path extrusionOk="0" h="10993" w="24086">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9"/>
            <p:cNvSpPr/>
            <p:nvPr/>
          </p:nvSpPr>
          <p:spPr>
            <a:xfrm>
              <a:off x="2705900" y="4710325"/>
              <a:ext cx="1774625" cy="756850"/>
            </a:xfrm>
            <a:custGeom>
              <a:rect b="b" l="l" r="r" t="t"/>
              <a:pathLst>
                <a:path extrusionOk="0" h="30274" w="70985">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9"/>
            <p:cNvSpPr/>
            <p:nvPr/>
          </p:nvSpPr>
          <p:spPr>
            <a:xfrm>
              <a:off x="2652075" y="4447650"/>
              <a:ext cx="1882575" cy="149450"/>
            </a:xfrm>
            <a:custGeom>
              <a:rect b="b" l="l" r="r" t="t"/>
              <a:pathLst>
                <a:path extrusionOk="0" h="5978" w="75303">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525" name="Shape 525"/>
        <p:cNvGrpSpPr/>
        <p:nvPr/>
      </p:nvGrpSpPr>
      <p:grpSpPr>
        <a:xfrm>
          <a:off x="0" y="0"/>
          <a:ext cx="0" cy="0"/>
          <a:chOff x="0" y="0"/>
          <a:chExt cx="0" cy="0"/>
        </a:xfrm>
      </p:grpSpPr>
      <p:sp>
        <p:nvSpPr>
          <p:cNvPr id="526" name="Google Shape;526;p40"/>
          <p:cNvSpPr/>
          <p:nvPr/>
        </p:nvSpPr>
        <p:spPr>
          <a:xfrm>
            <a:off x="1336225" y="33048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27" name="Google Shape;527;p40"/>
          <p:cNvSpPr/>
          <p:nvPr/>
        </p:nvSpPr>
        <p:spPr>
          <a:xfrm>
            <a:off x="1336225" y="26035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28" name="Google Shape;528;p40"/>
          <p:cNvSpPr/>
          <p:nvPr/>
        </p:nvSpPr>
        <p:spPr>
          <a:xfrm>
            <a:off x="1336225" y="19021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29" name="Google Shape;529;p40"/>
          <p:cNvSpPr txBox="1"/>
          <p:nvPr>
            <p:ph idx="4" type="ctrTitle"/>
          </p:nvPr>
        </p:nvSpPr>
        <p:spPr>
          <a:xfrm>
            <a:off x="998325" y="644550"/>
            <a:ext cx="7833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rgbClr val="FFFFFF"/>
                </a:solidFill>
              </a:rPr>
              <a:t>NOW</a:t>
            </a:r>
            <a:endParaRPr>
              <a:solidFill>
                <a:srgbClr val="FFFFFF"/>
              </a:solidFill>
            </a:endParaRPr>
          </a:p>
        </p:txBody>
      </p:sp>
      <p:sp>
        <p:nvSpPr>
          <p:cNvPr id="530" name="Google Shape;530;p40"/>
          <p:cNvSpPr txBox="1"/>
          <p:nvPr>
            <p:ph type="ctrTitle"/>
          </p:nvPr>
        </p:nvSpPr>
        <p:spPr>
          <a:xfrm>
            <a:off x="1557931" y="2087899"/>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POOR </a:t>
            </a:r>
            <a:r>
              <a:rPr lang="es">
                <a:solidFill>
                  <a:schemeClr val="dk1"/>
                </a:solidFill>
              </a:rPr>
              <a:t>DESIGN</a:t>
            </a:r>
            <a:endParaRPr>
              <a:solidFill>
                <a:schemeClr val="dk1"/>
              </a:solidFill>
            </a:endParaRPr>
          </a:p>
        </p:txBody>
      </p:sp>
      <p:sp>
        <p:nvSpPr>
          <p:cNvPr id="531" name="Google Shape;531;p40"/>
          <p:cNvSpPr txBox="1"/>
          <p:nvPr>
            <p:ph idx="2" type="ctrTitle"/>
          </p:nvPr>
        </p:nvSpPr>
        <p:spPr>
          <a:xfrm>
            <a:off x="1557931" y="3490586"/>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LACK OF </a:t>
            </a:r>
            <a:r>
              <a:rPr lang="es">
                <a:solidFill>
                  <a:schemeClr val="dk1"/>
                </a:solidFill>
              </a:rPr>
              <a:t>ADAPTABILITY</a:t>
            </a:r>
            <a:endParaRPr>
              <a:solidFill>
                <a:schemeClr val="dk1"/>
              </a:solidFill>
            </a:endParaRPr>
          </a:p>
        </p:txBody>
      </p:sp>
      <p:sp>
        <p:nvSpPr>
          <p:cNvPr id="532" name="Google Shape;532;p40"/>
          <p:cNvSpPr txBox="1"/>
          <p:nvPr>
            <p:ph idx="3" type="ctrTitle"/>
          </p:nvPr>
        </p:nvSpPr>
        <p:spPr>
          <a:xfrm>
            <a:off x="1557931" y="2789242"/>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dk1"/>
                </a:solidFill>
              </a:rPr>
              <a:t>PROGRAMMING MISTAKES</a:t>
            </a:r>
            <a:endParaRPr>
              <a:solidFill>
                <a:schemeClr val="dk1"/>
              </a:solidFill>
            </a:endParaRPr>
          </a:p>
        </p:txBody>
      </p:sp>
      <p:cxnSp>
        <p:nvCxnSpPr>
          <p:cNvPr id="533" name="Google Shape;533;p40"/>
          <p:cNvCxnSpPr/>
          <p:nvPr/>
        </p:nvCxnSpPr>
        <p:spPr>
          <a:xfrm>
            <a:off x="0" y="1197575"/>
            <a:ext cx="3340500" cy="0"/>
          </a:xfrm>
          <a:prstGeom prst="straightConnector1">
            <a:avLst/>
          </a:prstGeom>
          <a:noFill/>
          <a:ln cap="flat" cmpd="sng" w="9525">
            <a:solidFill>
              <a:schemeClr val="accent1"/>
            </a:solidFill>
            <a:prstDash val="solid"/>
            <a:round/>
            <a:headEnd len="med" w="med" type="none"/>
            <a:tailEnd len="med" w="med" type="none"/>
          </a:ln>
        </p:spPr>
      </p:cxnSp>
      <p:sp>
        <p:nvSpPr>
          <p:cNvPr id="534" name="Google Shape;534;p40"/>
          <p:cNvSpPr/>
          <p:nvPr/>
        </p:nvSpPr>
        <p:spPr>
          <a:xfrm>
            <a:off x="819925" y="18807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5" name="Google Shape;535;p40"/>
          <p:cNvSpPr/>
          <p:nvPr/>
        </p:nvSpPr>
        <p:spPr>
          <a:xfrm>
            <a:off x="819925" y="258208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36" name="Google Shape;536;p40"/>
          <p:cNvSpPr/>
          <p:nvPr/>
        </p:nvSpPr>
        <p:spPr>
          <a:xfrm>
            <a:off x="933213" y="1994550"/>
            <a:ext cx="197329" cy="196282"/>
          </a:xfrm>
          <a:custGeom>
            <a:rect b="b" l="l" r="r" t="t"/>
            <a:pathLst>
              <a:path extrusionOk="0" h="85619" w="86076">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37" name="Google Shape;537;p40"/>
          <p:cNvSpPr/>
          <p:nvPr/>
        </p:nvSpPr>
        <p:spPr>
          <a:xfrm>
            <a:off x="819925" y="3283438"/>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grpSp>
        <p:nvGrpSpPr>
          <p:cNvPr id="538" name="Google Shape;538;p40"/>
          <p:cNvGrpSpPr/>
          <p:nvPr/>
        </p:nvGrpSpPr>
        <p:grpSpPr>
          <a:xfrm flipH="1" rot="10800000">
            <a:off x="880550" y="2712182"/>
            <a:ext cx="302125" cy="163726"/>
            <a:chOff x="1319675" y="779200"/>
            <a:chExt cx="2343875" cy="1270175"/>
          </a:xfrm>
        </p:grpSpPr>
        <p:sp>
          <p:nvSpPr>
            <p:cNvPr id="539" name="Google Shape;539;p40"/>
            <p:cNvSpPr/>
            <p:nvPr/>
          </p:nvSpPr>
          <p:spPr>
            <a:xfrm>
              <a:off x="1319675" y="915950"/>
              <a:ext cx="717150" cy="996650"/>
            </a:xfrm>
            <a:custGeom>
              <a:rect b="b" l="l" r="r" t="t"/>
              <a:pathLst>
                <a:path extrusionOk="0" h="39866" w="28686">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0" name="Google Shape;540;p40"/>
            <p:cNvSpPr/>
            <p:nvPr/>
          </p:nvSpPr>
          <p:spPr>
            <a:xfrm>
              <a:off x="2159125" y="779200"/>
              <a:ext cx="626150" cy="1270175"/>
            </a:xfrm>
            <a:custGeom>
              <a:rect b="b" l="l" r="r" t="t"/>
              <a:pathLst>
                <a:path extrusionOk="0" h="50807" w="25046">
                  <a:moveTo>
                    <a:pt x="19038" y="0"/>
                  </a:moveTo>
                  <a:lnTo>
                    <a:pt x="1" y="50806"/>
                  </a:lnTo>
                  <a:lnTo>
                    <a:pt x="5969" y="50806"/>
                  </a:lnTo>
                  <a:lnTo>
                    <a:pt x="250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1" name="Google Shape;541;p40"/>
            <p:cNvSpPr/>
            <p:nvPr/>
          </p:nvSpPr>
          <p:spPr>
            <a:xfrm>
              <a:off x="2945900" y="915950"/>
              <a:ext cx="717650" cy="996650"/>
            </a:xfrm>
            <a:custGeom>
              <a:rect b="b" l="l" r="r" t="t"/>
              <a:pathLst>
                <a:path extrusionOk="0" h="39866" w="28706">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542" name="Google Shape;542;p40"/>
          <p:cNvGrpSpPr/>
          <p:nvPr/>
        </p:nvGrpSpPr>
        <p:grpSpPr>
          <a:xfrm>
            <a:off x="898731" y="3413525"/>
            <a:ext cx="265768" cy="163730"/>
            <a:chOff x="1319675" y="2389025"/>
            <a:chExt cx="2224000" cy="1370125"/>
          </a:xfrm>
        </p:grpSpPr>
        <p:sp>
          <p:nvSpPr>
            <p:cNvPr id="543" name="Google Shape;543;p40"/>
            <p:cNvSpPr/>
            <p:nvPr/>
          </p:nvSpPr>
          <p:spPr>
            <a:xfrm>
              <a:off x="1319675" y="2389025"/>
              <a:ext cx="1396475" cy="1369625"/>
            </a:xfrm>
            <a:custGeom>
              <a:rect b="b" l="l" r="r" t="t"/>
              <a:pathLst>
                <a:path extrusionOk="0" h="54785" w="55859">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544" name="Google Shape;544;p40"/>
            <p:cNvSpPr/>
            <p:nvPr/>
          </p:nvSpPr>
          <p:spPr>
            <a:xfrm>
              <a:off x="2902125" y="2587450"/>
              <a:ext cx="641550" cy="1171700"/>
            </a:xfrm>
            <a:custGeom>
              <a:rect b="b" l="l" r="r" t="t"/>
              <a:pathLst>
                <a:path extrusionOk="0" h="46868" w="25662">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545" name="Google Shape;545;p40"/>
          <p:cNvSpPr/>
          <p:nvPr/>
        </p:nvSpPr>
        <p:spPr>
          <a:xfrm>
            <a:off x="4876837" y="2409598"/>
            <a:ext cx="2681532" cy="1732190"/>
          </a:xfrm>
          <a:custGeom>
            <a:rect b="b" l="l" r="r" t="t"/>
            <a:pathLst>
              <a:path extrusionOk="0" h="114110" w="176649">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0"/>
          <p:cNvSpPr/>
          <p:nvPr/>
        </p:nvSpPr>
        <p:spPr>
          <a:xfrm>
            <a:off x="5005199" y="2541755"/>
            <a:ext cx="2424808" cy="1467860"/>
          </a:xfrm>
          <a:custGeom>
            <a:rect b="b" l="l" r="r" t="t"/>
            <a:pathLst>
              <a:path extrusionOk="0" h="96697" w="159737">
                <a:moveTo>
                  <a:pt x="0" y="1"/>
                </a:moveTo>
                <a:lnTo>
                  <a:pt x="0" y="96697"/>
                </a:lnTo>
                <a:lnTo>
                  <a:pt x="159737" y="96697"/>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91A51"/>
              </a:solidFill>
            </a:endParaRPr>
          </a:p>
        </p:txBody>
      </p:sp>
      <p:sp>
        <p:nvSpPr>
          <p:cNvPr id="547" name="Google Shape;547;p40"/>
          <p:cNvSpPr/>
          <p:nvPr/>
        </p:nvSpPr>
        <p:spPr>
          <a:xfrm>
            <a:off x="4636011" y="4136703"/>
            <a:ext cx="3163178" cy="83900"/>
          </a:xfrm>
          <a:custGeom>
            <a:rect b="b" l="l" r="r" t="t"/>
            <a:pathLst>
              <a:path extrusionOk="0" h="5527" w="208378">
                <a:moveTo>
                  <a:pt x="0" y="1"/>
                </a:moveTo>
                <a:lnTo>
                  <a:pt x="0" y="5526"/>
                </a:lnTo>
                <a:lnTo>
                  <a:pt x="208377" y="5526"/>
                </a:lnTo>
                <a:lnTo>
                  <a:pt x="20837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8FFD5"/>
              </a:solidFill>
            </a:endParaRPr>
          </a:p>
        </p:txBody>
      </p:sp>
      <p:sp>
        <p:nvSpPr>
          <p:cNvPr id="548" name="Google Shape;548;p40"/>
          <p:cNvSpPr/>
          <p:nvPr/>
        </p:nvSpPr>
        <p:spPr>
          <a:xfrm>
            <a:off x="5005199" y="2541755"/>
            <a:ext cx="2424808" cy="141083"/>
          </a:xfrm>
          <a:custGeom>
            <a:rect b="b" l="l" r="r" t="t"/>
            <a:pathLst>
              <a:path extrusionOk="0" h="9294" w="159737">
                <a:moveTo>
                  <a:pt x="0" y="1"/>
                </a:moveTo>
                <a:lnTo>
                  <a:pt x="0" y="9294"/>
                </a:lnTo>
                <a:lnTo>
                  <a:pt x="159737" y="9294"/>
                </a:lnTo>
                <a:lnTo>
                  <a:pt x="15973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0"/>
          <p:cNvSpPr/>
          <p:nvPr/>
        </p:nvSpPr>
        <p:spPr>
          <a:xfrm>
            <a:off x="5143716" y="2742556"/>
            <a:ext cx="1029417" cy="521069"/>
          </a:xfrm>
          <a:custGeom>
            <a:rect b="b" l="l" r="r" t="t"/>
            <a:pathLst>
              <a:path extrusionOk="0" h="34326" w="67814">
                <a:moveTo>
                  <a:pt x="1" y="1"/>
                </a:moveTo>
                <a:lnTo>
                  <a:pt x="1" y="34326"/>
                </a:lnTo>
                <a:lnTo>
                  <a:pt x="67813" y="34326"/>
                </a:lnTo>
                <a:lnTo>
                  <a:pt x="678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0"/>
          <p:cNvSpPr/>
          <p:nvPr/>
        </p:nvSpPr>
        <p:spPr>
          <a:xfrm>
            <a:off x="5221240" y="2834061"/>
            <a:ext cx="297407" cy="297391"/>
          </a:xfrm>
          <a:custGeom>
            <a:rect b="b" l="l" r="r" t="t"/>
            <a:pathLst>
              <a:path extrusionOk="0" h="19591" w="19592">
                <a:moveTo>
                  <a:pt x="1" y="0"/>
                </a:moveTo>
                <a:lnTo>
                  <a:pt x="1" y="19591"/>
                </a:lnTo>
                <a:lnTo>
                  <a:pt x="19591" y="19591"/>
                </a:lnTo>
                <a:lnTo>
                  <a:pt x="19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0"/>
          <p:cNvSpPr/>
          <p:nvPr/>
        </p:nvSpPr>
        <p:spPr>
          <a:xfrm>
            <a:off x="5500826" y="3535575"/>
            <a:ext cx="908690" cy="329163"/>
          </a:xfrm>
          <a:custGeom>
            <a:rect b="b" l="l" r="r" t="t"/>
            <a:pathLst>
              <a:path extrusionOk="0" h="21684" w="59861">
                <a:moveTo>
                  <a:pt x="1" y="1"/>
                </a:moveTo>
                <a:lnTo>
                  <a:pt x="1" y="21684"/>
                </a:lnTo>
                <a:lnTo>
                  <a:pt x="59860" y="21684"/>
                </a:lnTo>
                <a:lnTo>
                  <a:pt x="598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0"/>
          <p:cNvSpPr/>
          <p:nvPr/>
        </p:nvSpPr>
        <p:spPr>
          <a:xfrm>
            <a:off x="5560559" y="3610549"/>
            <a:ext cx="679927" cy="53403"/>
          </a:xfrm>
          <a:custGeom>
            <a:rect b="b" l="l" r="r" t="t"/>
            <a:pathLst>
              <a:path extrusionOk="0" h="3518" w="44791">
                <a:moveTo>
                  <a:pt x="1" y="1"/>
                </a:moveTo>
                <a:lnTo>
                  <a:pt x="1" y="3517"/>
                </a:lnTo>
                <a:lnTo>
                  <a:pt x="44791" y="3517"/>
                </a:lnTo>
                <a:lnTo>
                  <a:pt x="4479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553" name="Google Shape;553;p40"/>
          <p:cNvSpPr/>
          <p:nvPr/>
        </p:nvSpPr>
        <p:spPr>
          <a:xfrm>
            <a:off x="5560559" y="3710949"/>
            <a:ext cx="526154" cy="52128"/>
          </a:xfrm>
          <a:custGeom>
            <a:rect b="b" l="l" r="r" t="t"/>
            <a:pathLst>
              <a:path extrusionOk="0" h="3434" w="34661">
                <a:moveTo>
                  <a:pt x="1" y="1"/>
                </a:moveTo>
                <a:lnTo>
                  <a:pt x="1" y="3433"/>
                </a:lnTo>
                <a:lnTo>
                  <a:pt x="34661" y="3433"/>
                </a:lnTo>
                <a:lnTo>
                  <a:pt x="3466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554" name="Google Shape;554;p40"/>
          <p:cNvSpPr/>
          <p:nvPr/>
        </p:nvSpPr>
        <p:spPr>
          <a:xfrm>
            <a:off x="5180573" y="3535575"/>
            <a:ext cx="322818" cy="329163"/>
          </a:xfrm>
          <a:custGeom>
            <a:rect b="b" l="l" r="r" t="t"/>
            <a:pathLst>
              <a:path extrusionOk="0" h="21684" w="21266">
                <a:moveTo>
                  <a:pt x="1" y="1"/>
                </a:moveTo>
                <a:lnTo>
                  <a:pt x="1" y="21684"/>
                </a:lnTo>
                <a:lnTo>
                  <a:pt x="21265" y="21684"/>
                </a:lnTo>
                <a:lnTo>
                  <a:pt x="2126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0"/>
          <p:cNvSpPr/>
          <p:nvPr/>
        </p:nvSpPr>
        <p:spPr>
          <a:xfrm>
            <a:off x="5242842" y="3644719"/>
            <a:ext cx="218729" cy="109463"/>
          </a:xfrm>
          <a:custGeom>
            <a:rect b="b" l="l" r="r" t="t"/>
            <a:pathLst>
              <a:path extrusionOk="0" h="7211" w="14409">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40"/>
          <p:cNvSpPr/>
          <p:nvPr/>
        </p:nvSpPr>
        <p:spPr>
          <a:xfrm>
            <a:off x="5683836" y="3292847"/>
            <a:ext cx="704079" cy="155049"/>
          </a:xfrm>
          <a:custGeom>
            <a:rect b="b" l="l" r="r" t="t"/>
            <a:pathLst>
              <a:path extrusionOk="0" h="10214" w="46382">
                <a:moveTo>
                  <a:pt x="1" y="0"/>
                </a:moveTo>
                <a:lnTo>
                  <a:pt x="1" y="10214"/>
                </a:lnTo>
                <a:lnTo>
                  <a:pt x="46381" y="10214"/>
                </a:lnTo>
                <a:lnTo>
                  <a:pt x="4638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0"/>
          <p:cNvSpPr/>
          <p:nvPr/>
        </p:nvSpPr>
        <p:spPr>
          <a:xfrm>
            <a:off x="5683836" y="3100941"/>
            <a:ext cx="704079" cy="155064"/>
          </a:xfrm>
          <a:custGeom>
            <a:rect b="b" l="l" r="r" t="t"/>
            <a:pathLst>
              <a:path extrusionOk="0" h="10215" w="46382">
                <a:moveTo>
                  <a:pt x="1" y="0"/>
                </a:moveTo>
                <a:lnTo>
                  <a:pt x="1" y="10214"/>
                </a:lnTo>
                <a:lnTo>
                  <a:pt x="46381" y="10214"/>
                </a:lnTo>
                <a:lnTo>
                  <a:pt x="4638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0"/>
          <p:cNvSpPr/>
          <p:nvPr/>
        </p:nvSpPr>
        <p:spPr>
          <a:xfrm>
            <a:off x="6387899" y="3102216"/>
            <a:ext cx="155049" cy="155049"/>
          </a:xfrm>
          <a:custGeom>
            <a:rect b="b" l="l" r="r" t="t"/>
            <a:pathLst>
              <a:path extrusionOk="0" h="10214" w="10214">
                <a:moveTo>
                  <a:pt x="0" y="0"/>
                </a:moveTo>
                <a:lnTo>
                  <a:pt x="0" y="10214"/>
                </a:lnTo>
                <a:lnTo>
                  <a:pt x="10214" y="10214"/>
                </a:lnTo>
                <a:lnTo>
                  <a:pt x="10214" y="0"/>
                </a:lnTo>
                <a:close/>
              </a:path>
            </a:pathLst>
          </a:custGeom>
          <a:solidFill>
            <a:schemeClr val="accent1"/>
          </a:solidFill>
          <a:ln cap="flat" cmpd="sng" w="9525">
            <a:solidFill>
              <a:srgbClr val="48FFD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0"/>
          <p:cNvSpPr/>
          <p:nvPr/>
        </p:nvSpPr>
        <p:spPr>
          <a:xfrm>
            <a:off x="6579790" y="3182275"/>
            <a:ext cx="744746" cy="714234"/>
          </a:xfrm>
          <a:custGeom>
            <a:rect b="b" l="l" r="r" t="t"/>
            <a:pathLst>
              <a:path extrusionOk="0" h="47051" w="49061">
                <a:moveTo>
                  <a:pt x="1" y="1"/>
                </a:moveTo>
                <a:lnTo>
                  <a:pt x="1" y="47051"/>
                </a:lnTo>
                <a:lnTo>
                  <a:pt x="49060" y="47051"/>
                </a:lnTo>
                <a:lnTo>
                  <a:pt x="4906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0"/>
          <p:cNvSpPr/>
          <p:nvPr/>
        </p:nvSpPr>
        <p:spPr>
          <a:xfrm>
            <a:off x="6668745" y="3215322"/>
            <a:ext cx="728230" cy="623427"/>
          </a:xfrm>
          <a:custGeom>
            <a:rect b="b" l="l" r="r" t="t"/>
            <a:pathLst>
              <a:path extrusionOk="0" h="41069" w="47973">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561" name="Google Shape;561;p40"/>
          <p:cNvSpPr/>
          <p:nvPr/>
        </p:nvSpPr>
        <p:spPr>
          <a:xfrm>
            <a:off x="6905128" y="3364010"/>
            <a:ext cx="186835" cy="328040"/>
          </a:xfrm>
          <a:custGeom>
            <a:rect b="b" l="l" r="r" t="t"/>
            <a:pathLst>
              <a:path extrusionOk="0" h="21610" w="12308">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endParaRPr>
          </a:p>
        </p:txBody>
      </p:sp>
      <p:sp>
        <p:nvSpPr>
          <p:cNvPr id="562" name="Google Shape;562;p40"/>
          <p:cNvSpPr/>
          <p:nvPr/>
        </p:nvSpPr>
        <p:spPr>
          <a:xfrm>
            <a:off x="6858115" y="1367491"/>
            <a:ext cx="1476741" cy="1959677"/>
          </a:xfrm>
          <a:custGeom>
            <a:rect b="b" l="l" r="r" t="t"/>
            <a:pathLst>
              <a:path extrusionOk="0" h="129096" w="97282">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0"/>
          <p:cNvSpPr/>
          <p:nvPr/>
        </p:nvSpPr>
        <p:spPr>
          <a:xfrm>
            <a:off x="6976307" y="1511094"/>
            <a:ext cx="1241633" cy="1500907"/>
          </a:xfrm>
          <a:custGeom>
            <a:rect b="b" l="l" r="r" t="t"/>
            <a:pathLst>
              <a:path extrusionOk="0" h="98874" w="81794">
                <a:moveTo>
                  <a:pt x="0" y="0"/>
                </a:moveTo>
                <a:lnTo>
                  <a:pt x="0" y="98873"/>
                </a:lnTo>
                <a:lnTo>
                  <a:pt x="81794" y="98873"/>
                </a:lnTo>
                <a:lnTo>
                  <a:pt x="8179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7513876" y="3086960"/>
            <a:ext cx="185560" cy="159086"/>
          </a:xfrm>
          <a:custGeom>
            <a:rect b="b" l="l" r="r" t="t"/>
            <a:pathLst>
              <a:path extrusionOk="0" h="10480" w="12224">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0"/>
          <p:cNvSpPr/>
          <p:nvPr/>
        </p:nvSpPr>
        <p:spPr>
          <a:xfrm>
            <a:off x="7577419" y="1730946"/>
            <a:ext cx="584612" cy="583352"/>
          </a:xfrm>
          <a:custGeom>
            <a:rect b="b" l="l" r="r" t="t"/>
            <a:pathLst>
              <a:path extrusionOk="0" h="38429" w="38512">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7107204" y="1832622"/>
            <a:ext cx="432099" cy="430839"/>
          </a:xfrm>
          <a:custGeom>
            <a:rect b="b" l="l" r="r" t="t"/>
            <a:pathLst>
              <a:path extrusionOk="0" h="28382" w="28465">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p:nvPr/>
        </p:nvSpPr>
        <p:spPr>
          <a:xfrm>
            <a:off x="7225395" y="2240569"/>
            <a:ext cx="636710" cy="635450"/>
          </a:xfrm>
          <a:custGeom>
            <a:rect b="b" l="l" r="r" t="t"/>
            <a:pathLst>
              <a:path extrusionOk="0" h="41861" w="41944">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MATERI PERTEMUAN 2</a:t>
            </a:r>
            <a:endParaRPr/>
          </a:p>
        </p:txBody>
      </p:sp>
      <p:sp>
        <p:nvSpPr>
          <p:cNvPr id="219" name="Google Shape;219;p2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solidFill>
                <a:schemeClr val="accent1"/>
              </a:solidFill>
            </a:endParaRPr>
          </a:p>
        </p:txBody>
      </p:sp>
      <p:sp>
        <p:nvSpPr>
          <p:cNvPr id="220" name="Google Shape;220;p2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221" name="Google Shape;221;p23"/>
          <p:cNvSpPr txBox="1"/>
          <p:nvPr>
            <p:ph idx="9" type="subTitle"/>
          </p:nvPr>
        </p:nvSpPr>
        <p:spPr>
          <a:xfrm>
            <a:off x="2962613" y="2912125"/>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solidFill>
                <a:schemeClr val="accent1"/>
              </a:solidFill>
            </a:endParaRPr>
          </a:p>
        </p:txBody>
      </p:sp>
      <p:sp>
        <p:nvSpPr>
          <p:cNvPr id="222" name="Google Shape;222;p23"/>
          <p:cNvSpPr txBox="1"/>
          <p:nvPr>
            <p:ph idx="13" type="title"/>
          </p:nvPr>
        </p:nvSpPr>
        <p:spPr>
          <a:xfrm>
            <a:off x="5064438" y="2663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223" name="Google Shape;223;p23"/>
          <p:cNvSpPr txBox="1"/>
          <p:nvPr>
            <p:ph idx="14" type="subTitle"/>
          </p:nvPr>
        </p:nvSpPr>
        <p:spPr>
          <a:xfrm>
            <a:off x="5405238" y="3733725"/>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a:solidFill>
                <a:schemeClr val="accent1"/>
              </a:solidFill>
            </a:endParaRPr>
          </a:p>
        </p:txBody>
      </p:sp>
      <p:sp>
        <p:nvSpPr>
          <p:cNvPr id="224" name="Google Shape;224;p23"/>
          <p:cNvSpPr txBox="1"/>
          <p:nvPr>
            <p:ph idx="15" type="title"/>
          </p:nvPr>
        </p:nvSpPr>
        <p:spPr>
          <a:xfrm>
            <a:off x="7507063" y="3492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225" name="Google Shape;225;p2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Variabel</a:t>
            </a:r>
            <a:endParaRPr/>
          </a:p>
        </p:txBody>
      </p:sp>
      <p:sp>
        <p:nvSpPr>
          <p:cNvPr id="226" name="Google Shape;226;p23"/>
          <p:cNvSpPr txBox="1"/>
          <p:nvPr>
            <p:ph idx="17" type="ctrTitle"/>
          </p:nvPr>
        </p:nvSpPr>
        <p:spPr>
          <a:xfrm>
            <a:off x="2880350" y="28404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Constant</a:t>
            </a:r>
            <a:endParaRPr/>
          </a:p>
        </p:txBody>
      </p:sp>
      <p:sp>
        <p:nvSpPr>
          <p:cNvPr id="227" name="Google Shape;227;p23"/>
          <p:cNvSpPr txBox="1"/>
          <p:nvPr>
            <p:ph idx="18" type="ctrTitle"/>
          </p:nvPr>
        </p:nvSpPr>
        <p:spPr>
          <a:xfrm>
            <a:off x="5322975" y="36621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Constructor</a:t>
            </a:r>
            <a:endParaRPr/>
          </a:p>
        </p:txBody>
      </p:sp>
      <p:sp>
        <p:nvSpPr>
          <p:cNvPr id="228" name="Google Shape;228;p23"/>
          <p:cNvSpPr/>
          <p:nvPr/>
        </p:nvSpPr>
        <p:spPr>
          <a:xfrm>
            <a:off x="8277343" y="36334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3"/>
          <p:cNvGrpSpPr/>
          <p:nvPr/>
        </p:nvGrpSpPr>
        <p:grpSpPr>
          <a:xfrm>
            <a:off x="3597856" y="2015863"/>
            <a:ext cx="428915" cy="426116"/>
            <a:chOff x="6226275" y="3911538"/>
            <a:chExt cx="900325" cy="894450"/>
          </a:xfrm>
        </p:grpSpPr>
        <p:sp>
          <p:nvSpPr>
            <p:cNvPr id="230" name="Google Shape;230;p2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23"/>
          <p:cNvSpPr/>
          <p:nvPr/>
        </p:nvSpPr>
        <p:spPr>
          <a:xfrm>
            <a:off x="5834706" y="2788313"/>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 name="Google Shape;239;p2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1" name="Shape 571"/>
        <p:cNvGrpSpPr/>
        <p:nvPr/>
      </p:nvGrpSpPr>
      <p:grpSpPr>
        <a:xfrm>
          <a:off x="0" y="0"/>
          <a:ext cx="0" cy="0"/>
          <a:chOff x="0" y="0"/>
          <a:chExt cx="0" cy="0"/>
        </a:xfrm>
      </p:grpSpPr>
      <p:sp>
        <p:nvSpPr>
          <p:cNvPr id="572" name="Google Shape;572;p41"/>
          <p:cNvSpPr/>
          <p:nvPr/>
        </p:nvSpPr>
        <p:spPr>
          <a:xfrm rot="10800000">
            <a:off x="5511050" y="190293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1"/>
          <p:cNvSpPr/>
          <p:nvPr/>
        </p:nvSpPr>
        <p:spPr>
          <a:xfrm rot="10800000">
            <a:off x="5511050" y="2606325"/>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1"/>
          <p:cNvSpPr/>
          <p:nvPr/>
        </p:nvSpPr>
        <p:spPr>
          <a:xfrm rot="10800000">
            <a:off x="5511050" y="3309688"/>
            <a:ext cx="2326500" cy="3810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1"/>
          <p:cNvSpPr txBox="1"/>
          <p:nvPr>
            <p:ph idx="4" type="ctrTitle"/>
          </p:nvPr>
        </p:nvSpPr>
        <p:spPr>
          <a:xfrm>
            <a:off x="256200" y="637927"/>
            <a:ext cx="7833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FFFFFF"/>
                </a:solidFill>
              </a:rPr>
              <a:t>FUTURE</a:t>
            </a:r>
            <a:endParaRPr>
              <a:solidFill>
                <a:srgbClr val="FFFFFF"/>
              </a:solidFill>
            </a:endParaRPr>
          </a:p>
        </p:txBody>
      </p:sp>
      <p:sp>
        <p:nvSpPr>
          <p:cNvPr id="576" name="Google Shape;576;p41"/>
          <p:cNvSpPr/>
          <p:nvPr/>
        </p:nvSpPr>
        <p:spPr>
          <a:xfrm>
            <a:off x="7903950" y="18494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1"/>
          <p:cNvSpPr/>
          <p:nvPr/>
        </p:nvSpPr>
        <p:spPr>
          <a:xfrm>
            <a:off x="7903950" y="255082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1"/>
          <p:cNvSpPr/>
          <p:nvPr/>
        </p:nvSpPr>
        <p:spPr>
          <a:xfrm>
            <a:off x="8021111" y="2667988"/>
            <a:ext cx="189568" cy="189570"/>
          </a:xfrm>
          <a:custGeom>
            <a:rect b="b" l="l" r="r" t="t"/>
            <a:pathLst>
              <a:path extrusionOk="0" h="92473" w="92472">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1"/>
          <p:cNvSpPr/>
          <p:nvPr/>
        </p:nvSpPr>
        <p:spPr>
          <a:xfrm>
            <a:off x="8009275" y="1985963"/>
            <a:ext cx="213239" cy="196180"/>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580" name="Google Shape;580;p41"/>
          <p:cNvSpPr/>
          <p:nvPr/>
        </p:nvSpPr>
        <p:spPr>
          <a:xfrm>
            <a:off x="7903950" y="3252175"/>
            <a:ext cx="423900" cy="4239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1" name="Google Shape;581;p41"/>
          <p:cNvGrpSpPr/>
          <p:nvPr/>
        </p:nvGrpSpPr>
        <p:grpSpPr>
          <a:xfrm>
            <a:off x="7983117" y="3343406"/>
            <a:ext cx="265543" cy="269920"/>
            <a:chOff x="4151375" y="238125"/>
            <a:chExt cx="2141475" cy="2176775"/>
          </a:xfrm>
        </p:grpSpPr>
        <p:sp>
          <p:nvSpPr>
            <p:cNvPr id="582" name="Google Shape;582;p41"/>
            <p:cNvSpPr/>
            <p:nvPr/>
          </p:nvSpPr>
          <p:spPr>
            <a:xfrm>
              <a:off x="4151375" y="399250"/>
              <a:ext cx="2141475" cy="2015650"/>
            </a:xfrm>
            <a:custGeom>
              <a:rect b="b" l="l" r="r" t="t"/>
              <a:pathLst>
                <a:path extrusionOk="0" h="80626" w="85659">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1"/>
            <p:cNvSpPr/>
            <p:nvPr/>
          </p:nvSpPr>
          <p:spPr>
            <a:xfrm>
              <a:off x="4788450" y="238125"/>
              <a:ext cx="867350" cy="1403950"/>
            </a:xfrm>
            <a:custGeom>
              <a:rect b="b" l="l" r="r" t="t"/>
              <a:pathLst>
                <a:path extrusionOk="0" h="56158" w="34694">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84" name="Google Shape;584;p41"/>
          <p:cNvCxnSpPr/>
          <p:nvPr/>
        </p:nvCxnSpPr>
        <p:spPr>
          <a:xfrm>
            <a:off x="5882725" y="1195336"/>
            <a:ext cx="3340500" cy="0"/>
          </a:xfrm>
          <a:prstGeom prst="straightConnector1">
            <a:avLst/>
          </a:prstGeom>
          <a:noFill/>
          <a:ln cap="flat" cmpd="sng" w="9525">
            <a:solidFill>
              <a:schemeClr val="accent1"/>
            </a:solidFill>
            <a:prstDash val="solid"/>
            <a:round/>
            <a:headEnd len="med" w="med" type="none"/>
            <a:tailEnd len="med" w="med" type="none"/>
          </a:ln>
        </p:spPr>
      </p:cxnSp>
      <p:sp>
        <p:nvSpPr>
          <p:cNvPr id="585" name="Google Shape;585;p41"/>
          <p:cNvSpPr/>
          <p:nvPr/>
        </p:nvSpPr>
        <p:spPr>
          <a:xfrm>
            <a:off x="2634654" y="3249946"/>
            <a:ext cx="621066" cy="619705"/>
          </a:xfrm>
          <a:custGeom>
            <a:rect b="b" l="l" r="r" t="t"/>
            <a:pathLst>
              <a:path extrusionOk="0" h="41438" w="41529">
                <a:moveTo>
                  <a:pt x="3025" y="1"/>
                </a:moveTo>
                <a:lnTo>
                  <a:pt x="0" y="41438"/>
                </a:lnTo>
                <a:lnTo>
                  <a:pt x="41529" y="41438"/>
                </a:lnTo>
                <a:lnTo>
                  <a:pt x="38504" y="1"/>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1"/>
          <p:cNvSpPr/>
          <p:nvPr/>
        </p:nvSpPr>
        <p:spPr>
          <a:xfrm>
            <a:off x="2492071" y="3754486"/>
            <a:ext cx="906228" cy="115168"/>
          </a:xfrm>
          <a:custGeom>
            <a:rect b="b" l="l" r="r" t="t"/>
            <a:pathLst>
              <a:path extrusionOk="0" h="7701" w="60597">
                <a:moveTo>
                  <a:pt x="0" y="0"/>
                </a:moveTo>
                <a:lnTo>
                  <a:pt x="0" y="7701"/>
                </a:lnTo>
                <a:lnTo>
                  <a:pt x="60597" y="7701"/>
                </a:lnTo>
                <a:lnTo>
                  <a:pt x="60597" y="0"/>
                </a:lnTo>
                <a:close/>
              </a:path>
            </a:pathLst>
          </a:custGeom>
          <a:solidFill>
            <a:srgbClr val="1612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1"/>
          <p:cNvSpPr/>
          <p:nvPr/>
        </p:nvSpPr>
        <p:spPr>
          <a:xfrm>
            <a:off x="1402108" y="1357975"/>
            <a:ext cx="3086129" cy="2093521"/>
          </a:xfrm>
          <a:custGeom>
            <a:rect b="b" l="l" r="r" t="t"/>
            <a:pathLst>
              <a:path extrusionOk="0" h="139988" w="206361">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1"/>
          <p:cNvSpPr/>
          <p:nvPr/>
        </p:nvSpPr>
        <p:spPr>
          <a:xfrm>
            <a:off x="1483001" y="1440228"/>
            <a:ext cx="2924346" cy="1643839"/>
          </a:xfrm>
          <a:custGeom>
            <a:rect b="b" l="l" r="r" t="t"/>
            <a:pathLst>
              <a:path extrusionOk="0" h="109919" w="195543">
                <a:moveTo>
                  <a:pt x="0" y="0"/>
                </a:moveTo>
                <a:lnTo>
                  <a:pt x="0" y="109918"/>
                </a:lnTo>
                <a:lnTo>
                  <a:pt x="195543" y="10991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1"/>
          <p:cNvSpPr/>
          <p:nvPr/>
        </p:nvSpPr>
        <p:spPr>
          <a:xfrm>
            <a:off x="1402108" y="3173181"/>
            <a:ext cx="3086129" cy="278328"/>
          </a:xfrm>
          <a:custGeom>
            <a:rect b="b" l="l" r="r" t="t"/>
            <a:pathLst>
              <a:path extrusionOk="0" h="18611" w="206361">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1"/>
          <p:cNvSpPr/>
          <p:nvPr/>
        </p:nvSpPr>
        <p:spPr>
          <a:xfrm>
            <a:off x="1483001" y="1440228"/>
            <a:ext cx="2924346" cy="120657"/>
          </a:xfrm>
          <a:custGeom>
            <a:rect b="b" l="l" r="r" t="t"/>
            <a:pathLst>
              <a:path extrusionOk="0" h="8068" w="195543">
                <a:moveTo>
                  <a:pt x="0" y="0"/>
                </a:moveTo>
                <a:lnTo>
                  <a:pt x="0" y="8068"/>
                </a:lnTo>
                <a:lnTo>
                  <a:pt x="195543" y="8068"/>
                </a:lnTo>
                <a:lnTo>
                  <a:pt x="195543"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1"/>
          <p:cNvSpPr/>
          <p:nvPr/>
        </p:nvSpPr>
        <p:spPr>
          <a:xfrm>
            <a:off x="1483001" y="1560871"/>
            <a:ext cx="2924346" cy="119296"/>
          </a:xfrm>
          <a:custGeom>
            <a:rect b="b" l="l" r="r" t="t"/>
            <a:pathLst>
              <a:path extrusionOk="0" h="7977" w="195543">
                <a:moveTo>
                  <a:pt x="0" y="1"/>
                </a:moveTo>
                <a:lnTo>
                  <a:pt x="0" y="7977"/>
                </a:lnTo>
                <a:lnTo>
                  <a:pt x="195543" y="7977"/>
                </a:lnTo>
                <a:lnTo>
                  <a:pt x="195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1"/>
          <p:cNvSpPr/>
          <p:nvPr/>
        </p:nvSpPr>
        <p:spPr>
          <a:xfrm>
            <a:off x="3858959" y="1560871"/>
            <a:ext cx="548415" cy="119296"/>
          </a:xfrm>
          <a:custGeom>
            <a:rect b="b" l="l" r="r" t="t"/>
            <a:pathLst>
              <a:path extrusionOk="0" h="7977" w="36671">
                <a:moveTo>
                  <a:pt x="1" y="1"/>
                </a:moveTo>
                <a:lnTo>
                  <a:pt x="1" y="7977"/>
                </a:lnTo>
                <a:lnTo>
                  <a:pt x="36671" y="7977"/>
                </a:lnTo>
                <a:lnTo>
                  <a:pt x="3667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1"/>
          <p:cNvSpPr/>
          <p:nvPr/>
        </p:nvSpPr>
        <p:spPr>
          <a:xfrm>
            <a:off x="3453135" y="1560871"/>
            <a:ext cx="407210" cy="119296"/>
          </a:xfrm>
          <a:custGeom>
            <a:rect b="b" l="l" r="r" t="t"/>
            <a:pathLst>
              <a:path extrusionOk="0" h="7977" w="27229">
                <a:moveTo>
                  <a:pt x="1" y="1"/>
                </a:moveTo>
                <a:lnTo>
                  <a:pt x="1" y="7977"/>
                </a:lnTo>
                <a:lnTo>
                  <a:pt x="27228" y="7977"/>
                </a:lnTo>
                <a:lnTo>
                  <a:pt x="2722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1"/>
          <p:cNvSpPr/>
          <p:nvPr/>
        </p:nvSpPr>
        <p:spPr>
          <a:xfrm>
            <a:off x="3056913" y="1784345"/>
            <a:ext cx="1257222" cy="316717"/>
          </a:xfrm>
          <a:custGeom>
            <a:rect b="b" l="l" r="r" t="t"/>
            <a:pathLst>
              <a:path extrusionOk="0" h="21178" w="84067">
                <a:moveTo>
                  <a:pt x="1" y="1"/>
                </a:moveTo>
                <a:lnTo>
                  <a:pt x="1" y="21178"/>
                </a:lnTo>
                <a:lnTo>
                  <a:pt x="84067" y="21178"/>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1"/>
          <p:cNvSpPr/>
          <p:nvPr/>
        </p:nvSpPr>
        <p:spPr>
          <a:xfrm>
            <a:off x="3056913" y="2190167"/>
            <a:ext cx="963835" cy="67193"/>
          </a:xfrm>
          <a:custGeom>
            <a:rect b="b" l="l" r="r" t="t"/>
            <a:pathLst>
              <a:path extrusionOk="0" h="4493" w="64449">
                <a:moveTo>
                  <a:pt x="1" y="0"/>
                </a:moveTo>
                <a:lnTo>
                  <a:pt x="1" y="4493"/>
                </a:lnTo>
                <a:lnTo>
                  <a:pt x="64448" y="4493"/>
                </a:lnTo>
                <a:lnTo>
                  <a:pt x="644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1"/>
          <p:cNvSpPr/>
          <p:nvPr/>
        </p:nvSpPr>
        <p:spPr>
          <a:xfrm>
            <a:off x="3056913" y="2336861"/>
            <a:ext cx="1257222" cy="67193"/>
          </a:xfrm>
          <a:custGeom>
            <a:rect b="b" l="l" r="r" t="t"/>
            <a:pathLst>
              <a:path extrusionOk="0" h="4493"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1"/>
          <p:cNvSpPr/>
          <p:nvPr/>
        </p:nvSpPr>
        <p:spPr>
          <a:xfrm>
            <a:off x="3056913" y="2483556"/>
            <a:ext cx="1257222" cy="67193"/>
          </a:xfrm>
          <a:custGeom>
            <a:rect b="b" l="l" r="r" t="t"/>
            <a:pathLst>
              <a:path extrusionOk="0" h="4493" w="84067">
                <a:moveTo>
                  <a:pt x="1" y="1"/>
                </a:moveTo>
                <a:lnTo>
                  <a:pt x="1" y="4493"/>
                </a:lnTo>
                <a:lnTo>
                  <a:pt x="84067" y="4493"/>
                </a:lnTo>
                <a:lnTo>
                  <a:pt x="840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1"/>
          <p:cNvSpPr/>
          <p:nvPr/>
        </p:nvSpPr>
        <p:spPr>
          <a:xfrm>
            <a:off x="3056913" y="2630251"/>
            <a:ext cx="1257222" cy="67208"/>
          </a:xfrm>
          <a:custGeom>
            <a:rect b="b" l="l" r="r" t="t"/>
            <a:pathLst>
              <a:path extrusionOk="0" h="4494" w="84067">
                <a:moveTo>
                  <a:pt x="1" y="1"/>
                </a:moveTo>
                <a:lnTo>
                  <a:pt x="1" y="4493"/>
                </a:lnTo>
                <a:lnTo>
                  <a:pt x="84067" y="4493"/>
                </a:lnTo>
                <a:lnTo>
                  <a:pt x="840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1"/>
          <p:cNvSpPr/>
          <p:nvPr/>
        </p:nvSpPr>
        <p:spPr>
          <a:xfrm>
            <a:off x="3056913" y="2776960"/>
            <a:ext cx="699236" cy="67193"/>
          </a:xfrm>
          <a:custGeom>
            <a:rect b="b" l="l" r="r" t="t"/>
            <a:pathLst>
              <a:path extrusionOk="0" h="4493" w="46756">
                <a:moveTo>
                  <a:pt x="1" y="0"/>
                </a:moveTo>
                <a:lnTo>
                  <a:pt x="1" y="4492"/>
                </a:lnTo>
                <a:lnTo>
                  <a:pt x="46755" y="4492"/>
                </a:lnTo>
                <a:lnTo>
                  <a:pt x="4675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1"/>
          <p:cNvSpPr/>
          <p:nvPr/>
        </p:nvSpPr>
        <p:spPr>
          <a:xfrm>
            <a:off x="3839771" y="2785186"/>
            <a:ext cx="124770" cy="117920"/>
          </a:xfrm>
          <a:custGeom>
            <a:rect b="b" l="l" r="r" t="t"/>
            <a:pathLst>
              <a:path extrusionOk="0" h="7885" w="8343">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1"/>
          <p:cNvSpPr/>
          <p:nvPr/>
        </p:nvSpPr>
        <p:spPr>
          <a:xfrm>
            <a:off x="4002917" y="2785186"/>
            <a:ext cx="123409" cy="117920"/>
          </a:xfrm>
          <a:custGeom>
            <a:rect b="b" l="l" r="r" t="t"/>
            <a:pathLst>
              <a:path extrusionOk="0" h="7885" w="8252">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41"/>
          <p:cNvSpPr/>
          <p:nvPr/>
        </p:nvSpPr>
        <p:spPr>
          <a:xfrm>
            <a:off x="4166063" y="2785186"/>
            <a:ext cx="123409" cy="117920"/>
          </a:xfrm>
          <a:custGeom>
            <a:rect b="b" l="l" r="r" t="t"/>
            <a:pathLst>
              <a:path extrusionOk="0" h="7885" w="8252">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41"/>
          <p:cNvSpPr/>
          <p:nvPr/>
        </p:nvSpPr>
        <p:spPr>
          <a:xfrm>
            <a:off x="3960415" y="1473129"/>
            <a:ext cx="65817" cy="55498"/>
          </a:xfrm>
          <a:custGeom>
            <a:rect b="b" l="l" r="r" t="t"/>
            <a:pathLst>
              <a:path extrusionOk="0" h="3711" w="4401">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1"/>
          <p:cNvSpPr/>
          <p:nvPr/>
        </p:nvSpPr>
        <p:spPr>
          <a:xfrm>
            <a:off x="4082434" y="1473129"/>
            <a:ext cx="64456" cy="55498"/>
          </a:xfrm>
          <a:custGeom>
            <a:rect b="b" l="l" r="r" t="t"/>
            <a:pathLst>
              <a:path extrusionOk="0" h="3711" w="431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1"/>
          <p:cNvSpPr/>
          <p:nvPr/>
        </p:nvSpPr>
        <p:spPr>
          <a:xfrm>
            <a:off x="4204453" y="1473129"/>
            <a:ext cx="64456" cy="55498"/>
          </a:xfrm>
          <a:custGeom>
            <a:rect b="b" l="l" r="r" t="t"/>
            <a:pathLst>
              <a:path extrusionOk="0" h="3711" w="431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41"/>
          <p:cNvSpPr/>
          <p:nvPr/>
        </p:nvSpPr>
        <p:spPr>
          <a:xfrm>
            <a:off x="1578968" y="1784345"/>
            <a:ext cx="471636" cy="473012"/>
          </a:xfrm>
          <a:custGeom>
            <a:rect b="b" l="l" r="r" t="t"/>
            <a:pathLst>
              <a:path extrusionOk="0" h="31629" w="31537">
                <a:moveTo>
                  <a:pt x="1" y="1"/>
                </a:moveTo>
                <a:lnTo>
                  <a:pt x="1" y="31629"/>
                </a:lnTo>
                <a:lnTo>
                  <a:pt x="31537" y="31629"/>
                </a:lnTo>
                <a:lnTo>
                  <a:pt x="315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41"/>
          <p:cNvSpPr/>
          <p:nvPr/>
        </p:nvSpPr>
        <p:spPr>
          <a:xfrm>
            <a:off x="1578968" y="2347839"/>
            <a:ext cx="471636" cy="135732"/>
          </a:xfrm>
          <a:custGeom>
            <a:rect b="b" l="l" r="r" t="t"/>
            <a:pathLst>
              <a:path extrusionOk="0" h="9076" w="31537">
                <a:moveTo>
                  <a:pt x="1" y="0"/>
                </a:moveTo>
                <a:lnTo>
                  <a:pt x="1" y="9076"/>
                </a:lnTo>
                <a:lnTo>
                  <a:pt x="31537" y="9076"/>
                </a:lnTo>
                <a:lnTo>
                  <a:pt x="3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1"/>
          <p:cNvSpPr/>
          <p:nvPr/>
        </p:nvSpPr>
        <p:spPr>
          <a:xfrm>
            <a:off x="1578968" y="2550735"/>
            <a:ext cx="471636" cy="50742"/>
          </a:xfrm>
          <a:custGeom>
            <a:rect b="b" l="l" r="r" t="t"/>
            <a:pathLst>
              <a:path extrusionOk="0" h="3393" w="31537">
                <a:moveTo>
                  <a:pt x="1" y="1"/>
                </a:moveTo>
                <a:lnTo>
                  <a:pt x="1" y="3393"/>
                </a:lnTo>
                <a:lnTo>
                  <a:pt x="31537" y="3393"/>
                </a:lnTo>
                <a:lnTo>
                  <a:pt x="3153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41"/>
          <p:cNvSpPr/>
          <p:nvPr/>
        </p:nvSpPr>
        <p:spPr>
          <a:xfrm>
            <a:off x="1578968" y="2663167"/>
            <a:ext cx="471636" cy="50742"/>
          </a:xfrm>
          <a:custGeom>
            <a:rect b="b" l="l" r="r" t="t"/>
            <a:pathLst>
              <a:path extrusionOk="0" h="3393" w="31537">
                <a:moveTo>
                  <a:pt x="1" y="0"/>
                </a:moveTo>
                <a:lnTo>
                  <a:pt x="1" y="3392"/>
                </a:lnTo>
                <a:lnTo>
                  <a:pt x="31537" y="3392"/>
                </a:lnTo>
                <a:lnTo>
                  <a:pt x="31537"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41"/>
          <p:cNvSpPr/>
          <p:nvPr/>
        </p:nvSpPr>
        <p:spPr>
          <a:xfrm>
            <a:off x="1578968" y="2776960"/>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1"/>
          <p:cNvSpPr/>
          <p:nvPr/>
        </p:nvSpPr>
        <p:spPr>
          <a:xfrm>
            <a:off x="1578968" y="2889378"/>
            <a:ext cx="471636" cy="50742"/>
          </a:xfrm>
          <a:custGeom>
            <a:rect b="b" l="l" r="r" t="t"/>
            <a:pathLst>
              <a:path extrusionOk="0" h="3393" w="31537">
                <a:moveTo>
                  <a:pt x="1" y="0"/>
                </a:moveTo>
                <a:lnTo>
                  <a:pt x="1" y="3392"/>
                </a:lnTo>
                <a:lnTo>
                  <a:pt x="31537" y="3392"/>
                </a:lnTo>
                <a:lnTo>
                  <a:pt x="31537"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41"/>
          <p:cNvSpPr/>
          <p:nvPr/>
        </p:nvSpPr>
        <p:spPr>
          <a:xfrm>
            <a:off x="2179478" y="1784345"/>
            <a:ext cx="765023" cy="473012"/>
          </a:xfrm>
          <a:custGeom>
            <a:rect b="b" l="l" r="r" t="t"/>
            <a:pathLst>
              <a:path extrusionOk="0" h="31629" w="51155">
                <a:moveTo>
                  <a:pt x="0" y="1"/>
                </a:moveTo>
                <a:lnTo>
                  <a:pt x="0" y="31629"/>
                </a:lnTo>
                <a:lnTo>
                  <a:pt x="51155" y="31629"/>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41"/>
          <p:cNvSpPr/>
          <p:nvPr/>
        </p:nvSpPr>
        <p:spPr>
          <a:xfrm>
            <a:off x="2179478" y="2347839"/>
            <a:ext cx="765023" cy="135732"/>
          </a:xfrm>
          <a:custGeom>
            <a:rect b="b" l="l" r="r" t="t"/>
            <a:pathLst>
              <a:path extrusionOk="0" h="9076" w="51155">
                <a:moveTo>
                  <a:pt x="0" y="0"/>
                </a:moveTo>
                <a:lnTo>
                  <a:pt x="0" y="9076"/>
                </a:lnTo>
                <a:lnTo>
                  <a:pt x="51155" y="9076"/>
                </a:lnTo>
                <a:lnTo>
                  <a:pt x="5115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1"/>
          <p:cNvSpPr/>
          <p:nvPr/>
        </p:nvSpPr>
        <p:spPr>
          <a:xfrm>
            <a:off x="2179478" y="2550735"/>
            <a:ext cx="765023" cy="50742"/>
          </a:xfrm>
          <a:custGeom>
            <a:rect b="b" l="l" r="r" t="t"/>
            <a:pathLst>
              <a:path extrusionOk="0" h="3393" w="51155">
                <a:moveTo>
                  <a:pt x="0" y="1"/>
                </a:moveTo>
                <a:lnTo>
                  <a:pt x="0" y="3393"/>
                </a:lnTo>
                <a:lnTo>
                  <a:pt x="51155" y="3393"/>
                </a:lnTo>
                <a:lnTo>
                  <a:pt x="51155"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1"/>
          <p:cNvSpPr/>
          <p:nvPr/>
        </p:nvSpPr>
        <p:spPr>
          <a:xfrm>
            <a:off x="2179478" y="2663167"/>
            <a:ext cx="765023" cy="50742"/>
          </a:xfrm>
          <a:custGeom>
            <a:rect b="b" l="l" r="r" t="t"/>
            <a:pathLst>
              <a:path extrusionOk="0" h="3393" w="51155">
                <a:moveTo>
                  <a:pt x="0" y="0"/>
                </a:moveTo>
                <a:lnTo>
                  <a:pt x="0" y="3392"/>
                </a:lnTo>
                <a:lnTo>
                  <a:pt x="51155" y="3392"/>
                </a:lnTo>
                <a:lnTo>
                  <a:pt x="51155"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1"/>
          <p:cNvSpPr/>
          <p:nvPr/>
        </p:nvSpPr>
        <p:spPr>
          <a:xfrm>
            <a:off x="2179478" y="2776960"/>
            <a:ext cx="765023" cy="50742"/>
          </a:xfrm>
          <a:custGeom>
            <a:rect b="b" l="l" r="r" t="t"/>
            <a:pathLst>
              <a:path extrusionOk="0" h="3393" w="51155">
                <a:moveTo>
                  <a:pt x="0" y="0"/>
                </a:moveTo>
                <a:lnTo>
                  <a:pt x="0" y="3392"/>
                </a:lnTo>
                <a:lnTo>
                  <a:pt x="51155" y="3392"/>
                </a:lnTo>
                <a:lnTo>
                  <a:pt x="51155"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41"/>
          <p:cNvSpPr/>
          <p:nvPr/>
        </p:nvSpPr>
        <p:spPr>
          <a:xfrm>
            <a:off x="2179478" y="2889378"/>
            <a:ext cx="471636" cy="50742"/>
          </a:xfrm>
          <a:custGeom>
            <a:rect b="b" l="l" r="r" t="t"/>
            <a:pathLst>
              <a:path extrusionOk="0" h="3393" w="31537">
                <a:moveTo>
                  <a:pt x="0" y="0"/>
                </a:moveTo>
                <a:lnTo>
                  <a:pt x="0" y="3392"/>
                </a:lnTo>
                <a:lnTo>
                  <a:pt x="31536" y="3392"/>
                </a:lnTo>
                <a:lnTo>
                  <a:pt x="31536" y="0"/>
                </a:lnTo>
                <a:close/>
              </a:path>
            </a:pathLst>
          </a:custGeom>
          <a:solidFill>
            <a:srgbClr val="F4EE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41"/>
          <p:cNvSpPr/>
          <p:nvPr/>
        </p:nvSpPr>
        <p:spPr>
          <a:xfrm>
            <a:off x="975721" y="2775585"/>
            <a:ext cx="2085295" cy="1140678"/>
          </a:xfrm>
          <a:custGeom>
            <a:rect b="b" l="l" r="r" t="t"/>
            <a:pathLst>
              <a:path extrusionOk="0" h="76274" w="139438">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41"/>
          <p:cNvSpPr/>
          <p:nvPr/>
        </p:nvSpPr>
        <p:spPr>
          <a:xfrm>
            <a:off x="1030562" y="2839951"/>
            <a:ext cx="1975630" cy="1076311"/>
          </a:xfrm>
          <a:custGeom>
            <a:rect b="b" l="l" r="r" t="t"/>
            <a:pathLst>
              <a:path extrusionOk="0" h="71970" w="132105">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41"/>
          <p:cNvSpPr/>
          <p:nvPr/>
        </p:nvSpPr>
        <p:spPr>
          <a:xfrm>
            <a:off x="781050" y="3916256"/>
            <a:ext cx="2474649" cy="174136"/>
          </a:xfrm>
          <a:custGeom>
            <a:rect b="b" l="l" r="r" t="t"/>
            <a:pathLst>
              <a:path extrusionOk="0" h="11644" w="165473">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1786000" y="3892945"/>
            <a:ext cx="464786" cy="79524"/>
          </a:xfrm>
          <a:custGeom>
            <a:rect b="b" l="l" r="r" t="t"/>
            <a:pathLst>
              <a:path extrusionOk="0" h="3760" w="31079">
                <a:moveTo>
                  <a:pt x="1" y="1"/>
                </a:moveTo>
                <a:lnTo>
                  <a:pt x="1" y="3759"/>
                </a:lnTo>
                <a:lnTo>
                  <a:pt x="31078" y="3759"/>
                </a:lnTo>
                <a:lnTo>
                  <a:pt x="3107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781050" y="3916256"/>
            <a:ext cx="2474649" cy="174136"/>
          </a:xfrm>
          <a:custGeom>
            <a:rect b="b" l="l" r="r" t="t"/>
            <a:pathLst>
              <a:path extrusionOk="0" h="11644" w="165473">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a:off x="1030562" y="2839951"/>
            <a:ext cx="1975630" cy="80966"/>
          </a:xfrm>
          <a:custGeom>
            <a:rect b="b" l="l" r="r" t="t"/>
            <a:pathLst>
              <a:path extrusionOk="0" h="5414" w="132105">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a:off x="1030562" y="2920903"/>
            <a:ext cx="1975630" cy="80907"/>
          </a:xfrm>
          <a:custGeom>
            <a:rect b="b" l="l" r="r" t="t"/>
            <a:pathLst>
              <a:path extrusionOk="0" h="5410" w="132105">
                <a:moveTo>
                  <a:pt x="1" y="1"/>
                </a:moveTo>
                <a:lnTo>
                  <a:pt x="1" y="5410"/>
                </a:lnTo>
                <a:lnTo>
                  <a:pt x="132104" y="5410"/>
                </a:lnTo>
                <a:lnTo>
                  <a:pt x="1321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1"/>
          <p:cNvSpPr/>
          <p:nvPr/>
        </p:nvSpPr>
        <p:spPr>
          <a:xfrm>
            <a:off x="2636015" y="2920903"/>
            <a:ext cx="370196" cy="80907"/>
          </a:xfrm>
          <a:custGeom>
            <a:rect b="b" l="l" r="r" t="t"/>
            <a:pathLst>
              <a:path extrusionOk="0" h="5410" w="24754">
                <a:moveTo>
                  <a:pt x="1" y="1"/>
                </a:moveTo>
                <a:lnTo>
                  <a:pt x="1" y="5410"/>
                </a:lnTo>
                <a:lnTo>
                  <a:pt x="24753" y="5410"/>
                </a:lnTo>
                <a:lnTo>
                  <a:pt x="24753"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1"/>
          <p:cNvSpPr/>
          <p:nvPr/>
        </p:nvSpPr>
        <p:spPr>
          <a:xfrm>
            <a:off x="2360451" y="2920903"/>
            <a:ext cx="275576" cy="80907"/>
          </a:xfrm>
          <a:custGeom>
            <a:rect b="b" l="l" r="r" t="t"/>
            <a:pathLst>
              <a:path extrusionOk="0" h="5410" w="18427">
                <a:moveTo>
                  <a:pt x="0" y="1"/>
                </a:moveTo>
                <a:lnTo>
                  <a:pt x="0" y="5410"/>
                </a:lnTo>
                <a:lnTo>
                  <a:pt x="18427" y="5410"/>
                </a:lnTo>
                <a:lnTo>
                  <a:pt x="18427"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a:off x="2093097" y="3071726"/>
            <a:ext cx="850027" cy="213886"/>
          </a:xfrm>
          <a:custGeom>
            <a:rect b="b" l="l" r="r" t="t"/>
            <a:pathLst>
              <a:path extrusionOk="0" h="14302" w="56839">
                <a:moveTo>
                  <a:pt x="1" y="0"/>
                </a:moveTo>
                <a:lnTo>
                  <a:pt x="1" y="14301"/>
                </a:lnTo>
                <a:lnTo>
                  <a:pt x="56839" y="14301"/>
                </a:lnTo>
                <a:lnTo>
                  <a:pt x="568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1"/>
          <p:cNvSpPr/>
          <p:nvPr/>
        </p:nvSpPr>
        <p:spPr>
          <a:xfrm>
            <a:off x="2093097" y="3345928"/>
            <a:ext cx="651245" cy="45254"/>
          </a:xfrm>
          <a:custGeom>
            <a:rect b="b" l="l" r="r" t="t"/>
            <a:pathLst>
              <a:path extrusionOk="0" h="3026" w="43547">
                <a:moveTo>
                  <a:pt x="1" y="0"/>
                </a:moveTo>
                <a:lnTo>
                  <a:pt x="1" y="3025"/>
                </a:lnTo>
                <a:lnTo>
                  <a:pt x="43546" y="3025"/>
                </a:lnTo>
                <a:lnTo>
                  <a:pt x="4354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1"/>
          <p:cNvSpPr/>
          <p:nvPr/>
        </p:nvSpPr>
        <p:spPr>
          <a:xfrm>
            <a:off x="2093097" y="3444631"/>
            <a:ext cx="850027" cy="45254"/>
          </a:xfrm>
          <a:custGeom>
            <a:rect b="b" l="l" r="r" t="t"/>
            <a:pathLst>
              <a:path extrusionOk="0" h="3026" w="56839">
                <a:moveTo>
                  <a:pt x="1" y="1"/>
                </a:moveTo>
                <a:lnTo>
                  <a:pt x="1" y="3026"/>
                </a:lnTo>
                <a:lnTo>
                  <a:pt x="56839" y="3026"/>
                </a:lnTo>
                <a:lnTo>
                  <a:pt x="568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1"/>
          <p:cNvSpPr/>
          <p:nvPr/>
        </p:nvSpPr>
        <p:spPr>
          <a:xfrm>
            <a:off x="2093097" y="3543350"/>
            <a:ext cx="850027" cy="46630"/>
          </a:xfrm>
          <a:custGeom>
            <a:rect b="b" l="l" r="r" t="t"/>
            <a:pathLst>
              <a:path extrusionOk="0" h="3118" w="56839">
                <a:moveTo>
                  <a:pt x="1" y="0"/>
                </a:moveTo>
                <a:lnTo>
                  <a:pt x="1" y="3117"/>
                </a:lnTo>
                <a:lnTo>
                  <a:pt x="56839" y="3117"/>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1"/>
          <p:cNvSpPr/>
          <p:nvPr/>
        </p:nvSpPr>
        <p:spPr>
          <a:xfrm>
            <a:off x="2093097" y="3643430"/>
            <a:ext cx="850027" cy="45254"/>
          </a:xfrm>
          <a:custGeom>
            <a:rect b="b" l="l" r="r" t="t"/>
            <a:pathLst>
              <a:path extrusionOk="0" h="3026" w="56839">
                <a:moveTo>
                  <a:pt x="1" y="0"/>
                </a:moveTo>
                <a:lnTo>
                  <a:pt x="1" y="3026"/>
                </a:lnTo>
                <a:lnTo>
                  <a:pt x="56839" y="3026"/>
                </a:lnTo>
                <a:lnTo>
                  <a:pt x="5683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a:off x="2093097" y="3742148"/>
            <a:ext cx="473012" cy="45254"/>
          </a:xfrm>
          <a:custGeom>
            <a:rect b="b" l="l" r="r" t="t"/>
            <a:pathLst>
              <a:path extrusionOk="0" h="3026" w="31629">
                <a:moveTo>
                  <a:pt x="1" y="0"/>
                </a:moveTo>
                <a:lnTo>
                  <a:pt x="1" y="3025"/>
                </a:lnTo>
                <a:lnTo>
                  <a:pt x="31628" y="3025"/>
                </a:lnTo>
                <a:lnTo>
                  <a:pt x="3162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1"/>
          <p:cNvSpPr/>
          <p:nvPr/>
        </p:nvSpPr>
        <p:spPr>
          <a:xfrm>
            <a:off x="2622316" y="3747622"/>
            <a:ext cx="83643" cy="79531"/>
          </a:xfrm>
          <a:custGeom>
            <a:rect b="b" l="l" r="r" t="t"/>
            <a:pathLst>
              <a:path extrusionOk="0" h="5318" w="5593">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1"/>
          <p:cNvSpPr/>
          <p:nvPr/>
        </p:nvSpPr>
        <p:spPr>
          <a:xfrm>
            <a:off x="2731997" y="3747622"/>
            <a:ext cx="83643" cy="79531"/>
          </a:xfrm>
          <a:custGeom>
            <a:rect b="b" l="l" r="r" t="t"/>
            <a:pathLst>
              <a:path extrusionOk="0" h="5318" w="5593">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1"/>
          <p:cNvSpPr/>
          <p:nvPr/>
        </p:nvSpPr>
        <p:spPr>
          <a:xfrm>
            <a:off x="2843039" y="3747622"/>
            <a:ext cx="83643" cy="79531"/>
          </a:xfrm>
          <a:custGeom>
            <a:rect b="b" l="l" r="r" t="t"/>
            <a:pathLst>
              <a:path extrusionOk="0" h="5318" w="5593">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1"/>
          <p:cNvSpPr/>
          <p:nvPr/>
        </p:nvSpPr>
        <p:spPr>
          <a:xfrm>
            <a:off x="2704569" y="2861950"/>
            <a:ext cx="43893" cy="37447"/>
          </a:xfrm>
          <a:custGeom>
            <a:rect b="b" l="l" r="r" t="t"/>
            <a:pathLst>
              <a:path extrusionOk="0" h="2504" w="2935">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2785462" y="2861950"/>
            <a:ext cx="45254" cy="37447"/>
          </a:xfrm>
          <a:custGeom>
            <a:rect b="b" l="l" r="r" t="t"/>
            <a:pathLst>
              <a:path extrusionOk="0" h="2504" w="3026">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41"/>
          <p:cNvSpPr/>
          <p:nvPr/>
        </p:nvSpPr>
        <p:spPr>
          <a:xfrm>
            <a:off x="2869091" y="2861950"/>
            <a:ext cx="42517" cy="37447"/>
          </a:xfrm>
          <a:custGeom>
            <a:rect b="b" l="l" r="r" t="t"/>
            <a:pathLst>
              <a:path extrusionOk="0" h="2504" w="2843">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41"/>
          <p:cNvSpPr/>
          <p:nvPr/>
        </p:nvSpPr>
        <p:spPr>
          <a:xfrm>
            <a:off x="1095004" y="3071726"/>
            <a:ext cx="319454" cy="319454"/>
          </a:xfrm>
          <a:custGeom>
            <a:rect b="b" l="l" r="r" t="t"/>
            <a:pathLst>
              <a:path extrusionOk="0" h="21361" w="21361">
                <a:moveTo>
                  <a:pt x="1" y="0"/>
                </a:moveTo>
                <a:lnTo>
                  <a:pt x="1" y="21360"/>
                </a:lnTo>
                <a:lnTo>
                  <a:pt x="21361" y="21360"/>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1095004" y="3451496"/>
            <a:ext cx="319454" cy="91869"/>
          </a:xfrm>
          <a:custGeom>
            <a:rect b="b" l="l" r="r" t="t"/>
            <a:pathLst>
              <a:path extrusionOk="0" h="6143" w="21361">
                <a:moveTo>
                  <a:pt x="1" y="0"/>
                </a:moveTo>
                <a:lnTo>
                  <a:pt x="1" y="6142"/>
                </a:lnTo>
                <a:lnTo>
                  <a:pt x="21361" y="614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41"/>
          <p:cNvSpPr/>
          <p:nvPr/>
        </p:nvSpPr>
        <p:spPr>
          <a:xfrm>
            <a:off x="1095004" y="3589965"/>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41"/>
          <p:cNvSpPr/>
          <p:nvPr/>
        </p:nvSpPr>
        <p:spPr>
          <a:xfrm>
            <a:off x="1095004" y="3665369"/>
            <a:ext cx="319454" cy="34292"/>
          </a:xfrm>
          <a:custGeom>
            <a:rect b="b" l="l" r="r" t="t"/>
            <a:pathLst>
              <a:path extrusionOk="0" h="2293"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1095004" y="3742148"/>
            <a:ext cx="319454" cy="34277"/>
          </a:xfrm>
          <a:custGeom>
            <a:rect b="b" l="l" r="r" t="t"/>
            <a:pathLst>
              <a:path extrusionOk="0" h="2292" w="21361">
                <a:moveTo>
                  <a:pt x="1" y="0"/>
                </a:moveTo>
                <a:lnTo>
                  <a:pt x="1" y="2292"/>
                </a:lnTo>
                <a:lnTo>
                  <a:pt x="21361" y="2292"/>
                </a:lnTo>
                <a:lnTo>
                  <a:pt x="2136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41"/>
          <p:cNvSpPr/>
          <p:nvPr/>
        </p:nvSpPr>
        <p:spPr>
          <a:xfrm>
            <a:off x="1095004" y="3817552"/>
            <a:ext cx="319454" cy="34277"/>
          </a:xfrm>
          <a:custGeom>
            <a:rect b="b" l="l" r="r" t="t"/>
            <a:pathLst>
              <a:path extrusionOk="0" h="2292" w="21361">
                <a:moveTo>
                  <a:pt x="1" y="0"/>
                </a:moveTo>
                <a:lnTo>
                  <a:pt x="1" y="2292"/>
                </a:lnTo>
                <a:lnTo>
                  <a:pt x="21361" y="2292"/>
                </a:lnTo>
                <a:lnTo>
                  <a:pt x="213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41"/>
          <p:cNvSpPr/>
          <p:nvPr/>
        </p:nvSpPr>
        <p:spPr>
          <a:xfrm>
            <a:off x="1500827" y="3071726"/>
            <a:ext cx="516875" cy="319454"/>
          </a:xfrm>
          <a:custGeom>
            <a:rect b="b" l="l" r="r" t="t"/>
            <a:pathLst>
              <a:path extrusionOk="0" h="21361" w="34562">
                <a:moveTo>
                  <a:pt x="0" y="0"/>
                </a:moveTo>
                <a:lnTo>
                  <a:pt x="0" y="21360"/>
                </a:lnTo>
                <a:lnTo>
                  <a:pt x="34562" y="21360"/>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1"/>
          <p:cNvSpPr/>
          <p:nvPr/>
        </p:nvSpPr>
        <p:spPr>
          <a:xfrm>
            <a:off x="1500827" y="3451496"/>
            <a:ext cx="516875" cy="91869"/>
          </a:xfrm>
          <a:custGeom>
            <a:rect b="b" l="l" r="r" t="t"/>
            <a:pathLst>
              <a:path extrusionOk="0" h="6143" w="34562">
                <a:moveTo>
                  <a:pt x="0" y="0"/>
                </a:moveTo>
                <a:lnTo>
                  <a:pt x="0" y="6142"/>
                </a:lnTo>
                <a:lnTo>
                  <a:pt x="34562" y="6142"/>
                </a:lnTo>
                <a:lnTo>
                  <a:pt x="3456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1"/>
          <p:cNvSpPr/>
          <p:nvPr/>
        </p:nvSpPr>
        <p:spPr>
          <a:xfrm>
            <a:off x="1500827" y="3589965"/>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1"/>
          <p:cNvSpPr/>
          <p:nvPr/>
        </p:nvSpPr>
        <p:spPr>
          <a:xfrm>
            <a:off x="1500827" y="3665369"/>
            <a:ext cx="516875" cy="34292"/>
          </a:xfrm>
          <a:custGeom>
            <a:rect b="b" l="l" r="r" t="t"/>
            <a:pathLst>
              <a:path extrusionOk="0" h="2293"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1"/>
          <p:cNvSpPr/>
          <p:nvPr/>
        </p:nvSpPr>
        <p:spPr>
          <a:xfrm>
            <a:off x="1500827" y="3742148"/>
            <a:ext cx="516875" cy="34277"/>
          </a:xfrm>
          <a:custGeom>
            <a:rect b="b" l="l" r="r" t="t"/>
            <a:pathLst>
              <a:path extrusionOk="0" h="2292" w="34562">
                <a:moveTo>
                  <a:pt x="0" y="0"/>
                </a:moveTo>
                <a:lnTo>
                  <a:pt x="0" y="2292"/>
                </a:lnTo>
                <a:lnTo>
                  <a:pt x="34562" y="2292"/>
                </a:lnTo>
                <a:lnTo>
                  <a:pt x="3456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1"/>
          <p:cNvSpPr/>
          <p:nvPr/>
        </p:nvSpPr>
        <p:spPr>
          <a:xfrm>
            <a:off x="1500827" y="3817552"/>
            <a:ext cx="319454" cy="34277"/>
          </a:xfrm>
          <a:custGeom>
            <a:rect b="b" l="l" r="r" t="t"/>
            <a:pathLst>
              <a:path extrusionOk="0" h="2292" w="21361">
                <a:moveTo>
                  <a:pt x="0" y="0"/>
                </a:moveTo>
                <a:lnTo>
                  <a:pt x="0" y="2292"/>
                </a:lnTo>
                <a:lnTo>
                  <a:pt x="21360" y="2292"/>
                </a:lnTo>
                <a:lnTo>
                  <a:pt x="213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1"/>
          <p:cNvSpPr/>
          <p:nvPr/>
        </p:nvSpPr>
        <p:spPr>
          <a:xfrm>
            <a:off x="3299591" y="3340439"/>
            <a:ext cx="1243508" cy="749948"/>
          </a:xfrm>
          <a:custGeom>
            <a:rect b="b" l="l" r="r" t="t"/>
            <a:pathLst>
              <a:path extrusionOk="0" h="50147" w="8315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1"/>
          <p:cNvSpPr/>
          <p:nvPr/>
        </p:nvSpPr>
        <p:spPr>
          <a:xfrm>
            <a:off x="3332492" y="3377453"/>
            <a:ext cx="1126979" cy="674545"/>
          </a:xfrm>
          <a:custGeom>
            <a:rect b="b" l="l" r="r" t="t"/>
            <a:pathLst>
              <a:path extrusionOk="0" h="45105" w="75358">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1"/>
          <p:cNvSpPr/>
          <p:nvPr/>
        </p:nvSpPr>
        <p:spPr>
          <a:xfrm>
            <a:off x="4466330" y="3688331"/>
            <a:ext cx="61719" cy="52791"/>
          </a:xfrm>
          <a:custGeom>
            <a:rect b="b" l="l" r="r" t="t"/>
            <a:pathLst>
              <a:path extrusionOk="0" h="3530" w="4127">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1"/>
          <p:cNvSpPr/>
          <p:nvPr/>
        </p:nvSpPr>
        <p:spPr>
          <a:xfrm>
            <a:off x="3332492" y="3377453"/>
            <a:ext cx="1126979" cy="57592"/>
          </a:xfrm>
          <a:custGeom>
            <a:rect b="b" l="l" r="r" t="t"/>
            <a:pathLst>
              <a:path extrusionOk="0" h="3851" w="75358">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1"/>
          <p:cNvSpPr/>
          <p:nvPr/>
        </p:nvSpPr>
        <p:spPr>
          <a:xfrm>
            <a:off x="4283970" y="3392543"/>
            <a:ext cx="27442" cy="23629"/>
          </a:xfrm>
          <a:custGeom>
            <a:rect b="b" l="l" r="r" t="t"/>
            <a:pathLst>
              <a:path extrusionOk="0" h="1580" w="1835">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1"/>
          <p:cNvSpPr/>
          <p:nvPr/>
        </p:nvSpPr>
        <p:spPr>
          <a:xfrm>
            <a:off x="4341562" y="3392543"/>
            <a:ext cx="27427" cy="23629"/>
          </a:xfrm>
          <a:custGeom>
            <a:rect b="b" l="l" r="r" t="t"/>
            <a:pathLst>
              <a:path extrusionOk="0" h="1580" w="1834">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1"/>
          <p:cNvSpPr/>
          <p:nvPr/>
        </p:nvSpPr>
        <p:spPr>
          <a:xfrm>
            <a:off x="4400515" y="3392543"/>
            <a:ext cx="27427" cy="23629"/>
          </a:xfrm>
          <a:custGeom>
            <a:rect b="b" l="l" r="r" t="t"/>
            <a:pathLst>
              <a:path extrusionOk="0" h="1580" w="1834">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1"/>
          <p:cNvSpPr/>
          <p:nvPr/>
        </p:nvSpPr>
        <p:spPr>
          <a:xfrm>
            <a:off x="3332492" y="3435030"/>
            <a:ext cx="1126979" cy="46630"/>
          </a:xfrm>
          <a:custGeom>
            <a:rect b="b" l="l" r="r" t="t"/>
            <a:pathLst>
              <a:path extrusionOk="0" h="3118" w="75358">
                <a:moveTo>
                  <a:pt x="1" y="1"/>
                </a:moveTo>
                <a:lnTo>
                  <a:pt x="1" y="3118"/>
                </a:lnTo>
                <a:lnTo>
                  <a:pt x="75357" y="3118"/>
                </a:lnTo>
                <a:lnTo>
                  <a:pt x="753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1"/>
          <p:cNvSpPr/>
          <p:nvPr/>
        </p:nvSpPr>
        <p:spPr>
          <a:xfrm>
            <a:off x="4248332" y="3435030"/>
            <a:ext cx="211150" cy="46630"/>
          </a:xfrm>
          <a:custGeom>
            <a:rect b="b" l="l" r="r" t="t"/>
            <a:pathLst>
              <a:path extrusionOk="0" h="3118" w="14119">
                <a:moveTo>
                  <a:pt x="0" y="1"/>
                </a:moveTo>
                <a:lnTo>
                  <a:pt x="0" y="3118"/>
                </a:lnTo>
                <a:lnTo>
                  <a:pt x="14118" y="3118"/>
                </a:lnTo>
                <a:lnTo>
                  <a:pt x="1411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1"/>
          <p:cNvSpPr/>
          <p:nvPr/>
        </p:nvSpPr>
        <p:spPr>
          <a:xfrm>
            <a:off x="4090659" y="3435030"/>
            <a:ext cx="157686" cy="46630"/>
          </a:xfrm>
          <a:custGeom>
            <a:rect b="b" l="l" r="r" t="t"/>
            <a:pathLst>
              <a:path extrusionOk="0" h="3118" w="10544">
                <a:moveTo>
                  <a:pt x="1" y="1"/>
                </a:moveTo>
                <a:lnTo>
                  <a:pt x="1" y="3118"/>
                </a:lnTo>
                <a:lnTo>
                  <a:pt x="10543" y="3118"/>
                </a:lnTo>
                <a:lnTo>
                  <a:pt x="105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1"/>
          <p:cNvSpPr/>
          <p:nvPr/>
        </p:nvSpPr>
        <p:spPr>
          <a:xfrm>
            <a:off x="3938475" y="3521411"/>
            <a:ext cx="485350" cy="122033"/>
          </a:xfrm>
          <a:custGeom>
            <a:rect b="b" l="l" r="r" t="t"/>
            <a:pathLst>
              <a:path extrusionOk="0" h="8160" w="32454">
                <a:moveTo>
                  <a:pt x="1" y="0"/>
                </a:moveTo>
                <a:lnTo>
                  <a:pt x="1" y="8159"/>
                </a:lnTo>
                <a:lnTo>
                  <a:pt x="32454" y="8159"/>
                </a:lnTo>
                <a:lnTo>
                  <a:pt x="324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1"/>
          <p:cNvSpPr/>
          <p:nvPr/>
        </p:nvSpPr>
        <p:spPr>
          <a:xfrm>
            <a:off x="3938475" y="3677707"/>
            <a:ext cx="371557" cy="26067"/>
          </a:xfrm>
          <a:custGeom>
            <a:rect b="b" l="l" r="r" t="t"/>
            <a:pathLst>
              <a:path extrusionOk="0" h="1743" w="24845">
                <a:moveTo>
                  <a:pt x="1" y="0"/>
                </a:moveTo>
                <a:lnTo>
                  <a:pt x="1" y="1742"/>
                </a:lnTo>
                <a:lnTo>
                  <a:pt x="24845" y="1742"/>
                </a:lnTo>
                <a:lnTo>
                  <a:pt x="248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1"/>
          <p:cNvSpPr/>
          <p:nvPr/>
        </p:nvSpPr>
        <p:spPr>
          <a:xfrm>
            <a:off x="3938475" y="3733908"/>
            <a:ext cx="485350" cy="26067"/>
          </a:xfrm>
          <a:custGeom>
            <a:rect b="b" l="l" r="r" t="t"/>
            <a:pathLst>
              <a:path extrusionOk="0" h="1743" w="32454">
                <a:moveTo>
                  <a:pt x="1" y="1"/>
                </a:moveTo>
                <a:lnTo>
                  <a:pt x="1" y="1743"/>
                </a:lnTo>
                <a:lnTo>
                  <a:pt x="32454" y="1743"/>
                </a:lnTo>
                <a:lnTo>
                  <a:pt x="3245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1"/>
          <p:cNvSpPr/>
          <p:nvPr/>
        </p:nvSpPr>
        <p:spPr>
          <a:xfrm>
            <a:off x="3938475" y="3790124"/>
            <a:ext cx="485350" cy="26067"/>
          </a:xfrm>
          <a:custGeom>
            <a:rect b="b" l="l" r="r" t="t"/>
            <a:pathLst>
              <a:path extrusionOk="0" h="1743" w="32454">
                <a:moveTo>
                  <a:pt x="1" y="1"/>
                </a:moveTo>
                <a:lnTo>
                  <a:pt x="1" y="1742"/>
                </a:lnTo>
                <a:lnTo>
                  <a:pt x="32454" y="1742"/>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1"/>
          <p:cNvSpPr/>
          <p:nvPr/>
        </p:nvSpPr>
        <p:spPr>
          <a:xfrm>
            <a:off x="3938475" y="3847702"/>
            <a:ext cx="485350" cy="24706"/>
          </a:xfrm>
          <a:custGeom>
            <a:rect b="b" l="l" r="r" t="t"/>
            <a:pathLst>
              <a:path extrusionOk="0" h="1652" w="32454">
                <a:moveTo>
                  <a:pt x="1" y="1"/>
                </a:moveTo>
                <a:lnTo>
                  <a:pt x="1" y="1651"/>
                </a:lnTo>
                <a:lnTo>
                  <a:pt x="32454" y="1651"/>
                </a:lnTo>
                <a:lnTo>
                  <a:pt x="324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1"/>
          <p:cNvSpPr/>
          <p:nvPr/>
        </p:nvSpPr>
        <p:spPr>
          <a:xfrm>
            <a:off x="3938475" y="3903918"/>
            <a:ext cx="270102" cy="26067"/>
          </a:xfrm>
          <a:custGeom>
            <a:rect b="b" l="l" r="r" t="t"/>
            <a:pathLst>
              <a:path extrusionOk="0" h="1743" w="18061">
                <a:moveTo>
                  <a:pt x="1" y="1"/>
                </a:moveTo>
                <a:lnTo>
                  <a:pt x="1" y="1742"/>
                </a:lnTo>
                <a:lnTo>
                  <a:pt x="18061" y="1742"/>
                </a:lnTo>
                <a:lnTo>
                  <a:pt x="1806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1"/>
          <p:cNvSpPr/>
          <p:nvPr/>
        </p:nvSpPr>
        <p:spPr>
          <a:xfrm>
            <a:off x="4240106"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1"/>
          <p:cNvSpPr/>
          <p:nvPr/>
        </p:nvSpPr>
        <p:spPr>
          <a:xfrm>
            <a:off x="4303172" y="3906655"/>
            <a:ext cx="47991" cy="45269"/>
          </a:xfrm>
          <a:custGeom>
            <a:rect b="b" l="l" r="r" t="t"/>
            <a:pathLst>
              <a:path extrusionOk="0" h="3027" w="3209">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1"/>
          <p:cNvSpPr/>
          <p:nvPr/>
        </p:nvSpPr>
        <p:spPr>
          <a:xfrm>
            <a:off x="4366238" y="3903905"/>
            <a:ext cx="47991" cy="45269"/>
          </a:xfrm>
          <a:custGeom>
            <a:rect b="b" l="l" r="r" t="t"/>
            <a:pathLst>
              <a:path extrusionOk="0" h="3027" w="3209">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1"/>
          <p:cNvSpPr/>
          <p:nvPr/>
        </p:nvSpPr>
        <p:spPr>
          <a:xfrm>
            <a:off x="3368145" y="3521411"/>
            <a:ext cx="182346" cy="182361"/>
          </a:xfrm>
          <a:custGeom>
            <a:rect b="b" l="l" r="r" t="t"/>
            <a:pathLst>
              <a:path extrusionOk="0" h="12194" w="12193">
                <a:moveTo>
                  <a:pt x="0" y="0"/>
                </a:moveTo>
                <a:lnTo>
                  <a:pt x="0" y="12193"/>
                </a:lnTo>
                <a:lnTo>
                  <a:pt x="12193" y="1219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1"/>
          <p:cNvSpPr/>
          <p:nvPr/>
        </p:nvSpPr>
        <p:spPr>
          <a:xfrm>
            <a:off x="3368145" y="3738036"/>
            <a:ext cx="182346" cy="52103"/>
          </a:xfrm>
          <a:custGeom>
            <a:rect b="b" l="l" r="r" t="t"/>
            <a:pathLst>
              <a:path extrusionOk="0" h="3484" w="12193">
                <a:moveTo>
                  <a:pt x="0" y="0"/>
                </a:moveTo>
                <a:lnTo>
                  <a:pt x="0" y="3484"/>
                </a:lnTo>
                <a:lnTo>
                  <a:pt x="12193" y="3484"/>
                </a:lnTo>
                <a:lnTo>
                  <a:pt x="1219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1"/>
          <p:cNvSpPr/>
          <p:nvPr/>
        </p:nvSpPr>
        <p:spPr>
          <a:xfrm>
            <a:off x="3368145" y="3816176"/>
            <a:ext cx="182346" cy="19202"/>
          </a:xfrm>
          <a:custGeom>
            <a:rect b="b" l="l" r="r" t="t"/>
            <a:pathLst>
              <a:path extrusionOk="0" h="1284" w="12193">
                <a:moveTo>
                  <a:pt x="0" y="0"/>
                </a:moveTo>
                <a:lnTo>
                  <a:pt x="0" y="1284"/>
                </a:lnTo>
                <a:lnTo>
                  <a:pt x="12193" y="1284"/>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1"/>
          <p:cNvSpPr/>
          <p:nvPr/>
        </p:nvSpPr>
        <p:spPr>
          <a:xfrm>
            <a:off x="3368145" y="3860054"/>
            <a:ext cx="182346" cy="19202"/>
          </a:xfrm>
          <a:custGeom>
            <a:rect b="b" l="l" r="r" t="t"/>
            <a:pathLst>
              <a:path extrusionOk="0" h="1284" w="12193">
                <a:moveTo>
                  <a:pt x="0" y="0"/>
                </a:moveTo>
                <a:lnTo>
                  <a:pt x="0" y="1283"/>
                </a:lnTo>
                <a:lnTo>
                  <a:pt x="12193" y="1283"/>
                </a:lnTo>
                <a:lnTo>
                  <a:pt x="121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1"/>
          <p:cNvSpPr/>
          <p:nvPr/>
        </p:nvSpPr>
        <p:spPr>
          <a:xfrm>
            <a:off x="3368145" y="3903918"/>
            <a:ext cx="182346" cy="19217"/>
          </a:xfrm>
          <a:custGeom>
            <a:rect b="b" l="l" r="r" t="t"/>
            <a:pathLst>
              <a:path extrusionOk="0" h="1285" w="12193">
                <a:moveTo>
                  <a:pt x="0" y="1"/>
                </a:moveTo>
                <a:lnTo>
                  <a:pt x="0" y="1284"/>
                </a:lnTo>
                <a:lnTo>
                  <a:pt x="12193" y="1284"/>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1"/>
          <p:cNvSpPr/>
          <p:nvPr/>
        </p:nvSpPr>
        <p:spPr>
          <a:xfrm>
            <a:off x="3368145"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1"/>
          <p:cNvSpPr/>
          <p:nvPr/>
        </p:nvSpPr>
        <p:spPr>
          <a:xfrm>
            <a:off x="3599846" y="3521411"/>
            <a:ext cx="296139" cy="182361"/>
          </a:xfrm>
          <a:custGeom>
            <a:rect b="b" l="l" r="r" t="t"/>
            <a:pathLst>
              <a:path extrusionOk="0" h="12194" w="19802">
                <a:moveTo>
                  <a:pt x="0" y="0"/>
                </a:moveTo>
                <a:lnTo>
                  <a:pt x="0" y="12193"/>
                </a:lnTo>
                <a:lnTo>
                  <a:pt x="19802" y="12193"/>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
          <p:cNvSpPr/>
          <p:nvPr/>
        </p:nvSpPr>
        <p:spPr>
          <a:xfrm>
            <a:off x="3599846" y="3738036"/>
            <a:ext cx="296139" cy="52103"/>
          </a:xfrm>
          <a:custGeom>
            <a:rect b="b" l="l" r="r" t="t"/>
            <a:pathLst>
              <a:path extrusionOk="0" h="3484" w="19802">
                <a:moveTo>
                  <a:pt x="0" y="0"/>
                </a:moveTo>
                <a:lnTo>
                  <a:pt x="0" y="3484"/>
                </a:lnTo>
                <a:lnTo>
                  <a:pt x="19802" y="3484"/>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1"/>
          <p:cNvSpPr/>
          <p:nvPr/>
        </p:nvSpPr>
        <p:spPr>
          <a:xfrm>
            <a:off x="3599846" y="3816176"/>
            <a:ext cx="296139" cy="19202"/>
          </a:xfrm>
          <a:custGeom>
            <a:rect b="b" l="l" r="r" t="t"/>
            <a:pathLst>
              <a:path extrusionOk="0" h="1284" w="19802">
                <a:moveTo>
                  <a:pt x="0" y="0"/>
                </a:moveTo>
                <a:lnTo>
                  <a:pt x="0" y="1284"/>
                </a:lnTo>
                <a:lnTo>
                  <a:pt x="19802" y="1284"/>
                </a:lnTo>
                <a:lnTo>
                  <a:pt x="19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1"/>
          <p:cNvSpPr/>
          <p:nvPr/>
        </p:nvSpPr>
        <p:spPr>
          <a:xfrm>
            <a:off x="3599846" y="3860054"/>
            <a:ext cx="296139" cy="19202"/>
          </a:xfrm>
          <a:custGeom>
            <a:rect b="b" l="l" r="r" t="t"/>
            <a:pathLst>
              <a:path extrusionOk="0" h="1284" w="19802">
                <a:moveTo>
                  <a:pt x="0" y="0"/>
                </a:moveTo>
                <a:lnTo>
                  <a:pt x="0" y="1283"/>
                </a:lnTo>
                <a:lnTo>
                  <a:pt x="19802" y="1283"/>
                </a:lnTo>
                <a:lnTo>
                  <a:pt x="19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1"/>
          <p:cNvSpPr/>
          <p:nvPr/>
        </p:nvSpPr>
        <p:spPr>
          <a:xfrm>
            <a:off x="3599846" y="3903918"/>
            <a:ext cx="296139" cy="19217"/>
          </a:xfrm>
          <a:custGeom>
            <a:rect b="b" l="l" r="r" t="t"/>
            <a:pathLst>
              <a:path extrusionOk="0" h="1285" w="19802">
                <a:moveTo>
                  <a:pt x="0" y="1"/>
                </a:moveTo>
                <a:lnTo>
                  <a:pt x="0" y="1284"/>
                </a:lnTo>
                <a:lnTo>
                  <a:pt x="19802" y="1284"/>
                </a:lnTo>
                <a:lnTo>
                  <a:pt x="1980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1"/>
          <p:cNvSpPr/>
          <p:nvPr/>
        </p:nvSpPr>
        <p:spPr>
          <a:xfrm>
            <a:off x="3599846" y="3946420"/>
            <a:ext cx="182346" cy="20578"/>
          </a:xfrm>
          <a:custGeom>
            <a:rect b="b" l="l" r="r" t="t"/>
            <a:pathLst>
              <a:path extrusionOk="0" h="1376" w="12193">
                <a:moveTo>
                  <a:pt x="0" y="1"/>
                </a:moveTo>
                <a:lnTo>
                  <a:pt x="0" y="1376"/>
                </a:lnTo>
                <a:lnTo>
                  <a:pt x="12193" y="1376"/>
                </a:lnTo>
                <a:lnTo>
                  <a:pt x="121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1"/>
          <p:cNvSpPr txBox="1"/>
          <p:nvPr>
            <p:ph type="ctrTitle"/>
          </p:nvPr>
        </p:nvSpPr>
        <p:spPr>
          <a:xfrm>
            <a:off x="5393881" y="2071888"/>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BRANDING</a:t>
            </a:r>
            <a:endParaRPr>
              <a:solidFill>
                <a:srgbClr val="0E2A47"/>
              </a:solidFill>
            </a:endParaRPr>
          </a:p>
        </p:txBody>
      </p:sp>
      <p:sp>
        <p:nvSpPr>
          <p:cNvPr id="683" name="Google Shape;683;p41"/>
          <p:cNvSpPr txBox="1"/>
          <p:nvPr>
            <p:ph idx="2" type="ctrTitle"/>
          </p:nvPr>
        </p:nvSpPr>
        <p:spPr>
          <a:xfrm>
            <a:off x="5393881" y="3474575"/>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ADAPTABILITY</a:t>
            </a:r>
            <a:endParaRPr>
              <a:solidFill>
                <a:srgbClr val="0E2A47"/>
              </a:solidFill>
            </a:endParaRPr>
          </a:p>
        </p:txBody>
      </p:sp>
      <p:sp>
        <p:nvSpPr>
          <p:cNvPr id="684" name="Google Shape;684;p41"/>
          <p:cNvSpPr txBox="1"/>
          <p:nvPr>
            <p:ph idx="3" type="ctrTitle"/>
          </p:nvPr>
        </p:nvSpPr>
        <p:spPr>
          <a:xfrm>
            <a:off x="5393881" y="2773231"/>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rgbClr val="0E2A47"/>
                </a:solidFill>
              </a:rPr>
              <a:t>POSITIONING</a:t>
            </a:r>
            <a:endParaRPr>
              <a:solidFill>
                <a:srgbClr val="0E2A47"/>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8" name="Shape 688"/>
        <p:cNvGrpSpPr/>
        <p:nvPr/>
      </p:nvGrpSpPr>
      <p:grpSpPr>
        <a:xfrm>
          <a:off x="0" y="0"/>
          <a:ext cx="0" cy="0"/>
          <a:chOff x="0" y="0"/>
          <a:chExt cx="0" cy="0"/>
        </a:xfrm>
      </p:grpSpPr>
      <p:sp>
        <p:nvSpPr>
          <p:cNvPr id="689" name="Google Shape;689;p42"/>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MAJOR REQUIREMENTS</a:t>
            </a:r>
            <a:endParaRPr/>
          </a:p>
        </p:txBody>
      </p:sp>
      <p:sp>
        <p:nvSpPr>
          <p:cNvPr id="690" name="Google Shape;690;p42"/>
          <p:cNvSpPr txBox="1"/>
          <p:nvPr>
            <p:ph idx="1" type="subTitle"/>
          </p:nvPr>
        </p:nvSpPr>
        <p:spPr>
          <a:xfrm>
            <a:off x="3874950" y="36250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Venus has a beautiful name and is the second planet from the Sun</a:t>
            </a:r>
            <a:endParaRPr sz="900"/>
          </a:p>
        </p:txBody>
      </p:sp>
      <p:sp>
        <p:nvSpPr>
          <p:cNvPr id="691" name="Google Shape;691;p42"/>
          <p:cNvSpPr txBox="1"/>
          <p:nvPr>
            <p:ph idx="2" type="subTitle"/>
          </p:nvPr>
        </p:nvSpPr>
        <p:spPr>
          <a:xfrm>
            <a:off x="5813500" y="363980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rPr>
              <a:t>Mercury is the closest planet to the Sun and the smallest in our Solar System</a:t>
            </a:r>
            <a:endParaRPr sz="900"/>
          </a:p>
        </p:txBody>
      </p:sp>
      <p:sp>
        <p:nvSpPr>
          <p:cNvPr id="692" name="Google Shape;692;p42"/>
          <p:cNvSpPr txBox="1"/>
          <p:nvPr>
            <p:ph idx="3" type="subTitle"/>
          </p:nvPr>
        </p:nvSpPr>
        <p:spPr>
          <a:xfrm>
            <a:off x="1936387" y="36197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t>Despite being red, Mars is a cold place, not hot. It’s full of iron oxide dust</a:t>
            </a:r>
            <a:endParaRPr/>
          </a:p>
        </p:txBody>
      </p:sp>
      <p:sp>
        <p:nvSpPr>
          <p:cNvPr id="693" name="Google Shape;693;p42"/>
          <p:cNvSpPr txBox="1"/>
          <p:nvPr>
            <p:ph type="ctrTitle"/>
          </p:nvPr>
        </p:nvSpPr>
        <p:spPr>
          <a:xfrm>
            <a:off x="353399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USER EXPERIENCE</a:t>
            </a:r>
            <a:endParaRPr sz="900"/>
          </a:p>
        </p:txBody>
      </p:sp>
      <p:sp>
        <p:nvSpPr>
          <p:cNvPr id="694" name="Google Shape;694;p42"/>
          <p:cNvSpPr txBox="1"/>
          <p:nvPr>
            <p:ph idx="4" type="ctrTitle"/>
          </p:nvPr>
        </p:nvSpPr>
        <p:spPr>
          <a:xfrm>
            <a:off x="5472556" y="35234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INFORMATION</a:t>
            </a:r>
            <a:endParaRPr sz="900"/>
          </a:p>
        </p:txBody>
      </p:sp>
      <p:sp>
        <p:nvSpPr>
          <p:cNvPr id="695" name="Google Shape;695;p42"/>
          <p:cNvSpPr txBox="1"/>
          <p:nvPr>
            <p:ph idx="5" type="ctrTitle"/>
          </p:nvPr>
        </p:nvSpPr>
        <p:spPr>
          <a:xfrm>
            <a:off x="1595444" y="35033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900"/>
              <a:t>IMAGES</a:t>
            </a:r>
            <a:endParaRPr sz="900"/>
          </a:p>
        </p:txBody>
      </p:sp>
      <p:sp>
        <p:nvSpPr>
          <p:cNvPr id="696" name="Google Shape;696;p42"/>
          <p:cNvSpPr/>
          <p:nvPr/>
        </p:nvSpPr>
        <p:spPr>
          <a:xfrm>
            <a:off x="1916500" y="3140312"/>
            <a:ext cx="1432353" cy="275589"/>
          </a:xfrm>
          <a:custGeom>
            <a:rect b="b" l="l" r="r" t="t"/>
            <a:pathLst>
              <a:path extrusionOk="0" h="14659" w="76189">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2"/>
          <p:cNvSpPr/>
          <p:nvPr/>
        </p:nvSpPr>
        <p:spPr>
          <a:xfrm>
            <a:off x="2118344"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2"/>
          <p:cNvSpPr/>
          <p:nvPr/>
        </p:nvSpPr>
        <p:spPr>
          <a:xfrm>
            <a:off x="2613395"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2"/>
          <p:cNvSpPr/>
          <p:nvPr/>
        </p:nvSpPr>
        <p:spPr>
          <a:xfrm>
            <a:off x="2268942" y="2012352"/>
            <a:ext cx="727410" cy="641042"/>
          </a:xfrm>
          <a:custGeom>
            <a:rect b="b" l="l" r="r" t="t"/>
            <a:pathLst>
              <a:path extrusionOk="0" h="34098" w="38692">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2"/>
          <p:cNvSpPr/>
          <p:nvPr/>
        </p:nvSpPr>
        <p:spPr>
          <a:xfrm>
            <a:off x="2177636"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2"/>
          <p:cNvSpPr/>
          <p:nvPr/>
        </p:nvSpPr>
        <p:spPr>
          <a:xfrm>
            <a:off x="4057680"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2"/>
          <p:cNvSpPr/>
          <p:nvPr/>
        </p:nvSpPr>
        <p:spPr>
          <a:xfrm>
            <a:off x="3855009"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
          <p:cNvSpPr/>
          <p:nvPr/>
        </p:nvSpPr>
        <p:spPr>
          <a:xfrm>
            <a:off x="4551923" y="2264371"/>
            <a:ext cx="40082" cy="916068"/>
          </a:xfrm>
          <a:custGeom>
            <a:rect b="b" l="l" r="r" t="t"/>
            <a:pathLst>
              <a:path extrusionOk="0" h="48727" w="2132">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2"/>
          <p:cNvSpPr/>
          <p:nvPr/>
        </p:nvSpPr>
        <p:spPr>
          <a:xfrm>
            <a:off x="4207470" y="2012389"/>
            <a:ext cx="727410" cy="641005"/>
          </a:xfrm>
          <a:custGeom>
            <a:rect b="b" l="l" r="r" t="t"/>
            <a:pathLst>
              <a:path extrusionOk="0" h="34096" w="38692">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2"/>
          <p:cNvSpPr/>
          <p:nvPr/>
        </p:nvSpPr>
        <p:spPr>
          <a:xfrm>
            <a:off x="4116163" y="1992067"/>
            <a:ext cx="796293" cy="682102"/>
          </a:xfrm>
          <a:custGeom>
            <a:rect b="b" l="l" r="r" t="t"/>
            <a:pathLst>
              <a:path extrusionOk="0" h="36282" w="42356">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42"/>
          <p:cNvSpPr/>
          <p:nvPr/>
        </p:nvSpPr>
        <p:spPr>
          <a:xfrm>
            <a:off x="5793536" y="3140312"/>
            <a:ext cx="1433970" cy="275589"/>
          </a:xfrm>
          <a:custGeom>
            <a:rect b="b" l="l" r="r" t="t"/>
            <a:pathLst>
              <a:path extrusionOk="0" h="14659" w="76275">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42"/>
          <p:cNvSpPr/>
          <p:nvPr/>
        </p:nvSpPr>
        <p:spPr>
          <a:xfrm>
            <a:off x="5990605" y="1879988"/>
            <a:ext cx="1028623" cy="905784"/>
          </a:xfrm>
          <a:custGeom>
            <a:rect b="b" l="l" r="r" t="t"/>
            <a:pathLst>
              <a:path extrusionOk="0" h="48180" w="54714">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2"/>
          <p:cNvSpPr/>
          <p:nvPr/>
        </p:nvSpPr>
        <p:spPr>
          <a:xfrm>
            <a:off x="6490450" y="2264371"/>
            <a:ext cx="40063" cy="916068"/>
          </a:xfrm>
          <a:custGeom>
            <a:rect b="b" l="l" r="r" t="t"/>
            <a:pathLst>
              <a:path extrusionOk="0" h="48727" w="2131">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2"/>
          <p:cNvSpPr/>
          <p:nvPr/>
        </p:nvSpPr>
        <p:spPr>
          <a:xfrm>
            <a:off x="6147595" y="2012389"/>
            <a:ext cx="725812" cy="641005"/>
          </a:xfrm>
          <a:custGeom>
            <a:rect b="b" l="l" r="r" t="t"/>
            <a:pathLst>
              <a:path extrusionOk="0" h="34096" w="38607">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p:nvPr/>
        </p:nvSpPr>
        <p:spPr>
          <a:xfrm>
            <a:off x="6056289" y="1992067"/>
            <a:ext cx="794695" cy="682102"/>
          </a:xfrm>
          <a:custGeom>
            <a:rect b="b" l="l" r="r" t="t"/>
            <a:pathLst>
              <a:path extrusionOk="0" h="36282" w="42271">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1" name="Google Shape;711;p42"/>
          <p:cNvGrpSpPr/>
          <p:nvPr/>
        </p:nvGrpSpPr>
        <p:grpSpPr>
          <a:xfrm>
            <a:off x="2485018" y="2203442"/>
            <a:ext cx="295272" cy="295272"/>
            <a:chOff x="1190625" y="238125"/>
            <a:chExt cx="5226050" cy="5226050"/>
          </a:xfrm>
        </p:grpSpPr>
        <p:sp>
          <p:nvSpPr>
            <p:cNvPr id="712" name="Google Shape;712;p42"/>
            <p:cNvSpPr/>
            <p:nvPr/>
          </p:nvSpPr>
          <p:spPr>
            <a:xfrm>
              <a:off x="1190625" y="1515525"/>
              <a:ext cx="1645000" cy="2151125"/>
            </a:xfrm>
            <a:custGeom>
              <a:rect b="b" l="l" r="r" t="t"/>
              <a:pathLst>
                <a:path extrusionOk="0" h="86045" w="6580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2"/>
            <p:cNvSpPr/>
            <p:nvPr/>
          </p:nvSpPr>
          <p:spPr>
            <a:xfrm>
              <a:off x="1865625" y="238125"/>
              <a:ext cx="2005325" cy="2148975"/>
            </a:xfrm>
            <a:custGeom>
              <a:rect b="b" l="l" r="r" t="t"/>
              <a:pathLst>
                <a:path extrusionOk="0" h="85959" w="80213">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p:nvPr/>
          </p:nvSpPr>
          <p:spPr>
            <a:xfrm>
              <a:off x="4772975" y="2037400"/>
              <a:ext cx="1643700" cy="2149150"/>
            </a:xfrm>
            <a:custGeom>
              <a:rect b="b" l="l" r="r" t="t"/>
              <a:pathLst>
                <a:path extrusionOk="0" h="85966" w="65748">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2"/>
            <p:cNvSpPr/>
            <p:nvPr/>
          </p:nvSpPr>
          <p:spPr>
            <a:xfrm>
              <a:off x="3595225" y="300300"/>
              <a:ext cx="2493600" cy="1326850"/>
            </a:xfrm>
            <a:custGeom>
              <a:rect b="b" l="l" r="r" t="t"/>
              <a:pathLst>
                <a:path extrusionOk="0" h="53074" w="99744">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p:nvPr/>
          </p:nvSpPr>
          <p:spPr>
            <a:xfrm>
              <a:off x="1519350" y="4075125"/>
              <a:ext cx="2490100" cy="1326425"/>
            </a:xfrm>
            <a:custGeom>
              <a:rect b="b" l="l" r="r" t="t"/>
              <a:pathLst>
                <a:path extrusionOk="0" h="53057" w="99604">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2"/>
            <p:cNvSpPr/>
            <p:nvPr/>
          </p:nvSpPr>
          <p:spPr>
            <a:xfrm>
              <a:off x="3733275" y="3314750"/>
              <a:ext cx="2008825" cy="2149425"/>
            </a:xfrm>
            <a:custGeom>
              <a:rect b="b" l="l" r="r" t="t"/>
              <a:pathLst>
                <a:path extrusionOk="0" h="85977" w="80353">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42"/>
          <p:cNvGrpSpPr/>
          <p:nvPr/>
        </p:nvGrpSpPr>
        <p:grpSpPr>
          <a:xfrm>
            <a:off x="4409906" y="2192159"/>
            <a:ext cx="317750" cy="317849"/>
            <a:chOff x="1191425" y="238125"/>
            <a:chExt cx="5217575" cy="5219200"/>
          </a:xfrm>
        </p:grpSpPr>
        <p:sp>
          <p:nvSpPr>
            <p:cNvPr id="719" name="Google Shape;719;p42"/>
            <p:cNvSpPr/>
            <p:nvPr/>
          </p:nvSpPr>
          <p:spPr>
            <a:xfrm>
              <a:off x="1191425" y="3001025"/>
              <a:ext cx="2474250" cy="2456300"/>
            </a:xfrm>
            <a:custGeom>
              <a:rect b="b" l="l" r="r" t="t"/>
              <a:pathLst>
                <a:path extrusionOk="0" h="98252" w="9897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3972275" y="3001025"/>
              <a:ext cx="2436725" cy="2453850"/>
            </a:xfrm>
            <a:custGeom>
              <a:rect b="b" l="l" r="r" t="t"/>
              <a:pathLst>
                <a:path extrusionOk="0" h="98154" w="97469">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p:nvPr/>
          </p:nvSpPr>
          <p:spPr>
            <a:xfrm>
              <a:off x="1191425" y="238125"/>
              <a:ext cx="2474250" cy="2456300"/>
            </a:xfrm>
            <a:custGeom>
              <a:rect b="b" l="l" r="r" t="t"/>
              <a:pathLst>
                <a:path extrusionOk="0" h="98252" w="9897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p:nvPr/>
          </p:nvSpPr>
          <p:spPr>
            <a:xfrm>
              <a:off x="3972275" y="240550"/>
              <a:ext cx="2436725" cy="2453875"/>
            </a:xfrm>
            <a:custGeom>
              <a:rect b="b" l="l" r="r" t="t"/>
              <a:pathLst>
                <a:path extrusionOk="0" h="98155" w="97469">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3054850" y="2520700"/>
              <a:ext cx="680950" cy="715200"/>
            </a:xfrm>
            <a:custGeom>
              <a:rect b="b" l="l" r="r" t="t"/>
              <a:pathLst>
                <a:path extrusionOk="0" h="28608" w="27238">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3818950" y="2520700"/>
              <a:ext cx="776375" cy="698900"/>
            </a:xfrm>
            <a:custGeom>
              <a:rect b="b" l="l" r="r" t="t"/>
              <a:pathLst>
                <a:path extrusionOk="0" h="27956" w="31055">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5" name="Google Shape;725;p42"/>
          <p:cNvSpPr/>
          <p:nvPr/>
        </p:nvSpPr>
        <p:spPr>
          <a:xfrm>
            <a:off x="6363675" y="2174113"/>
            <a:ext cx="317516" cy="317516"/>
          </a:xfrm>
          <a:custGeom>
            <a:rect b="b" l="l" r="r" t="t"/>
            <a:pathLst>
              <a:path extrusionOk="0" h="187325" w="187325">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4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30" name="Shape 730"/>
        <p:cNvGrpSpPr/>
        <p:nvPr/>
      </p:nvGrpSpPr>
      <p:grpSpPr>
        <a:xfrm>
          <a:off x="0" y="0"/>
          <a:ext cx="0" cy="0"/>
          <a:chOff x="0" y="0"/>
          <a:chExt cx="0" cy="0"/>
        </a:xfrm>
      </p:grpSpPr>
      <p:sp>
        <p:nvSpPr>
          <p:cNvPr id="731" name="Google Shape;731;p4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TABLE OF CONTENTS</a:t>
            </a:r>
            <a:endParaRPr/>
          </a:p>
        </p:txBody>
      </p:sp>
      <p:sp>
        <p:nvSpPr>
          <p:cNvPr id="732" name="Google Shape;732;p43"/>
          <p:cNvSpPr txBox="1"/>
          <p:nvPr>
            <p:ph idx="1" type="subTitle"/>
          </p:nvPr>
        </p:nvSpPr>
        <p:spPr>
          <a:xfrm>
            <a:off x="6411225" y="21219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733" name="Google Shape;733;p43"/>
          <p:cNvSpPr txBox="1"/>
          <p:nvPr>
            <p:ph idx="2" type="title"/>
          </p:nvPr>
        </p:nvSpPr>
        <p:spPr>
          <a:xfrm>
            <a:off x="5167125" y="190125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04</a:t>
            </a:r>
            <a:endParaRPr>
              <a:solidFill>
                <a:schemeClr val="accent1"/>
              </a:solidFill>
            </a:endParaRPr>
          </a:p>
        </p:txBody>
      </p:sp>
      <p:sp>
        <p:nvSpPr>
          <p:cNvPr id="734" name="Google Shape;734;p43"/>
          <p:cNvSpPr txBox="1"/>
          <p:nvPr>
            <p:ph idx="3" type="subTitle"/>
          </p:nvPr>
        </p:nvSpPr>
        <p:spPr>
          <a:xfrm>
            <a:off x="6411225" y="304660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735" name="Google Shape;735;p43"/>
          <p:cNvSpPr txBox="1"/>
          <p:nvPr>
            <p:ph idx="4" type="title"/>
          </p:nvPr>
        </p:nvSpPr>
        <p:spPr>
          <a:xfrm>
            <a:off x="5167125" y="2797975"/>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05</a:t>
            </a:r>
            <a:endParaRPr>
              <a:solidFill>
                <a:schemeClr val="accent1"/>
              </a:solidFill>
            </a:endParaRPr>
          </a:p>
        </p:txBody>
      </p:sp>
      <p:sp>
        <p:nvSpPr>
          <p:cNvPr id="736" name="Google Shape;736;p43"/>
          <p:cNvSpPr txBox="1"/>
          <p:nvPr>
            <p:ph idx="5" type="subTitle"/>
          </p:nvPr>
        </p:nvSpPr>
        <p:spPr>
          <a:xfrm>
            <a:off x="6411225" y="3935450"/>
            <a:ext cx="1889400" cy="50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l">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737" name="Google Shape;737;p43"/>
          <p:cNvSpPr txBox="1"/>
          <p:nvPr>
            <p:ph idx="6" type="title"/>
          </p:nvPr>
        </p:nvSpPr>
        <p:spPr>
          <a:xfrm>
            <a:off x="5167125" y="3694700"/>
            <a:ext cx="1176900" cy="606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06</a:t>
            </a:r>
            <a:endParaRPr>
              <a:solidFill>
                <a:schemeClr val="accent1"/>
              </a:solidFill>
            </a:endParaRPr>
          </a:p>
        </p:txBody>
      </p:sp>
      <p:sp>
        <p:nvSpPr>
          <p:cNvPr id="738" name="Google Shape;738;p43"/>
          <p:cNvSpPr txBox="1"/>
          <p:nvPr>
            <p:ph idx="7" type="subTitle"/>
          </p:nvPr>
        </p:nvSpPr>
        <p:spPr>
          <a:xfrm>
            <a:off x="725750" y="21219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chemeClr val="accent1"/>
                </a:solidFill>
              </a:rPr>
              <a:t>Here you could describe</a:t>
            </a:r>
            <a:endParaRPr>
              <a:solidFill>
                <a:schemeClr val="accent1"/>
              </a:solidFill>
            </a:endParaRPr>
          </a:p>
          <a:p>
            <a:pPr indent="0" lvl="0" marL="0" rtl="0" algn="r">
              <a:spcBef>
                <a:spcPts val="0"/>
              </a:spcBef>
              <a:spcAft>
                <a:spcPts val="0"/>
              </a:spcAft>
              <a:buNone/>
            </a:pPr>
            <a:r>
              <a:rPr lang="es">
                <a:solidFill>
                  <a:schemeClr val="accent1"/>
                </a:solidFill>
              </a:rPr>
              <a:t>the topic of the section</a:t>
            </a:r>
            <a:endParaRPr>
              <a:solidFill>
                <a:schemeClr val="accent1"/>
              </a:solidFill>
            </a:endParaRPr>
          </a:p>
        </p:txBody>
      </p:sp>
      <p:sp>
        <p:nvSpPr>
          <p:cNvPr id="739" name="Google Shape;739;p43"/>
          <p:cNvSpPr txBox="1"/>
          <p:nvPr>
            <p:ph idx="8" type="title"/>
          </p:nvPr>
        </p:nvSpPr>
        <p:spPr>
          <a:xfrm>
            <a:off x="2827575" y="19012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01</a:t>
            </a:r>
            <a:endParaRPr>
              <a:solidFill>
                <a:schemeClr val="accent1"/>
              </a:solidFill>
            </a:endParaRPr>
          </a:p>
        </p:txBody>
      </p:sp>
      <p:sp>
        <p:nvSpPr>
          <p:cNvPr id="740" name="Google Shape;740;p43"/>
          <p:cNvSpPr txBox="1"/>
          <p:nvPr>
            <p:ph idx="9" type="subTitle"/>
          </p:nvPr>
        </p:nvSpPr>
        <p:spPr>
          <a:xfrm>
            <a:off x="725750" y="304660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741" name="Google Shape;741;p43"/>
          <p:cNvSpPr txBox="1"/>
          <p:nvPr>
            <p:ph idx="13" type="title"/>
          </p:nvPr>
        </p:nvSpPr>
        <p:spPr>
          <a:xfrm>
            <a:off x="2827575" y="279797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02</a:t>
            </a:r>
            <a:endParaRPr>
              <a:solidFill>
                <a:schemeClr val="accent1"/>
              </a:solidFill>
            </a:endParaRPr>
          </a:p>
        </p:txBody>
      </p:sp>
      <p:sp>
        <p:nvSpPr>
          <p:cNvPr id="742" name="Google Shape;742;p43"/>
          <p:cNvSpPr txBox="1"/>
          <p:nvPr>
            <p:ph idx="14" type="subTitle"/>
          </p:nvPr>
        </p:nvSpPr>
        <p:spPr>
          <a:xfrm>
            <a:off x="725750" y="3935450"/>
            <a:ext cx="2010000" cy="502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solidFill>
                  <a:schemeClr val="accent1"/>
                </a:solidFill>
              </a:rPr>
              <a:t>Here you could describe</a:t>
            </a:r>
            <a:endParaRPr>
              <a:solidFill>
                <a:schemeClr val="accent1"/>
              </a:solidFill>
            </a:endParaRPr>
          </a:p>
          <a:p>
            <a:pPr indent="0" lvl="0" marL="0" rtl="0" algn="r">
              <a:spcBef>
                <a:spcPts val="0"/>
              </a:spcBef>
              <a:spcAft>
                <a:spcPts val="0"/>
              </a:spcAft>
              <a:buClr>
                <a:schemeClr val="dk1"/>
              </a:buClr>
              <a:buSzPts val="1100"/>
              <a:buFont typeface="Arial"/>
              <a:buNone/>
            </a:pPr>
            <a:r>
              <a:rPr lang="es">
                <a:solidFill>
                  <a:schemeClr val="accent1"/>
                </a:solidFill>
              </a:rPr>
              <a:t>the topic of the section</a:t>
            </a:r>
            <a:endParaRPr>
              <a:solidFill>
                <a:schemeClr val="accent1"/>
              </a:solidFill>
            </a:endParaRPr>
          </a:p>
        </p:txBody>
      </p:sp>
      <p:sp>
        <p:nvSpPr>
          <p:cNvPr id="743" name="Google Shape;743;p43"/>
          <p:cNvSpPr txBox="1"/>
          <p:nvPr>
            <p:ph idx="15" type="title"/>
          </p:nvPr>
        </p:nvSpPr>
        <p:spPr>
          <a:xfrm>
            <a:off x="2827575" y="36947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03</a:t>
            </a:r>
            <a:endParaRPr>
              <a:solidFill>
                <a:schemeClr val="accent1"/>
              </a:solidFill>
            </a:endParaRPr>
          </a:p>
        </p:txBody>
      </p:sp>
      <p:sp>
        <p:nvSpPr>
          <p:cNvPr id="744" name="Google Shape;744;p43"/>
          <p:cNvSpPr txBox="1"/>
          <p:nvPr>
            <p:ph idx="16" type="ctrTitle"/>
          </p:nvPr>
        </p:nvSpPr>
        <p:spPr>
          <a:xfrm>
            <a:off x="643488" y="20507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About the Project</a:t>
            </a:r>
            <a:endParaRPr/>
          </a:p>
        </p:txBody>
      </p:sp>
      <p:sp>
        <p:nvSpPr>
          <p:cNvPr id="745" name="Google Shape;745;p43"/>
          <p:cNvSpPr txBox="1"/>
          <p:nvPr>
            <p:ph idx="17" type="ctrTitle"/>
          </p:nvPr>
        </p:nvSpPr>
        <p:spPr>
          <a:xfrm>
            <a:off x="643488" y="2974963"/>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Major Requirements</a:t>
            </a:r>
            <a:endParaRPr/>
          </a:p>
        </p:txBody>
      </p:sp>
      <p:sp>
        <p:nvSpPr>
          <p:cNvPr id="746" name="Google Shape;746;p43"/>
          <p:cNvSpPr txBox="1"/>
          <p:nvPr>
            <p:ph idx="18" type="ctrTitle"/>
          </p:nvPr>
        </p:nvSpPr>
        <p:spPr>
          <a:xfrm>
            <a:off x="643488" y="3863900"/>
            <a:ext cx="2076000" cy="196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
              <a:t>Project Goals</a:t>
            </a:r>
            <a:endParaRPr/>
          </a:p>
        </p:txBody>
      </p:sp>
      <p:sp>
        <p:nvSpPr>
          <p:cNvPr id="747" name="Google Shape;747;p43"/>
          <p:cNvSpPr txBox="1"/>
          <p:nvPr>
            <p:ph idx="19" type="ctrTitle"/>
          </p:nvPr>
        </p:nvSpPr>
        <p:spPr>
          <a:xfrm>
            <a:off x="6424513" y="20507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Sneak Peek</a:t>
            </a:r>
            <a:endParaRPr/>
          </a:p>
        </p:txBody>
      </p:sp>
      <p:sp>
        <p:nvSpPr>
          <p:cNvPr id="748" name="Google Shape;748;p43"/>
          <p:cNvSpPr txBox="1"/>
          <p:nvPr>
            <p:ph idx="20" type="ctrTitle"/>
          </p:nvPr>
        </p:nvSpPr>
        <p:spPr>
          <a:xfrm>
            <a:off x="6424513" y="297496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Project Stages</a:t>
            </a:r>
            <a:endParaRPr/>
          </a:p>
        </p:txBody>
      </p:sp>
      <p:sp>
        <p:nvSpPr>
          <p:cNvPr id="749" name="Google Shape;749;p43"/>
          <p:cNvSpPr txBox="1"/>
          <p:nvPr>
            <p:ph idx="21" type="ctrTitle"/>
          </p:nvPr>
        </p:nvSpPr>
        <p:spPr>
          <a:xfrm>
            <a:off x="6424513" y="3863900"/>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Our Team</a:t>
            </a:r>
            <a:endParaRPr/>
          </a:p>
        </p:txBody>
      </p:sp>
      <p:sp>
        <p:nvSpPr>
          <p:cNvPr id="750" name="Google Shape;750;p43"/>
          <p:cNvSpPr/>
          <p:nvPr/>
        </p:nvSpPr>
        <p:spPr>
          <a:xfrm>
            <a:off x="3597855" y="3835194"/>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1" name="Google Shape;751;p43"/>
          <p:cNvGrpSpPr/>
          <p:nvPr/>
        </p:nvGrpSpPr>
        <p:grpSpPr>
          <a:xfrm>
            <a:off x="3597856" y="2015863"/>
            <a:ext cx="428915" cy="426116"/>
            <a:chOff x="6226275" y="3911538"/>
            <a:chExt cx="900325" cy="894450"/>
          </a:xfrm>
        </p:grpSpPr>
        <p:sp>
          <p:nvSpPr>
            <p:cNvPr id="752" name="Google Shape;752;p43"/>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0" name="Google Shape;760;p43"/>
          <p:cNvSpPr/>
          <p:nvPr/>
        </p:nvSpPr>
        <p:spPr>
          <a:xfrm>
            <a:off x="3597844" y="2922788"/>
            <a:ext cx="428938" cy="428938"/>
          </a:xfrm>
          <a:custGeom>
            <a:rect b="b" l="l" r="r" t="t"/>
            <a:pathLst>
              <a:path extrusionOk="0" h="40939" w="40939">
                <a:moveTo>
                  <a:pt x="30304" y="11246"/>
                </a:moveTo>
                <a:cubicBezTo>
                  <a:pt x="30541" y="11246"/>
                  <a:pt x="30777" y="11336"/>
                  <a:pt x="30957" y="11515"/>
                </a:cubicBezTo>
                <a:lnTo>
                  <a:pt x="32261" y="12820"/>
                </a:lnTo>
                <a:cubicBezTo>
                  <a:pt x="32686" y="13114"/>
                  <a:pt x="32686" y="13701"/>
                  <a:pt x="32294" y="14060"/>
                </a:cubicBezTo>
                <a:lnTo>
                  <a:pt x="17419" y="29522"/>
                </a:lnTo>
                <a:cubicBezTo>
                  <a:pt x="17224" y="29717"/>
                  <a:pt x="17061" y="29783"/>
                  <a:pt x="16767" y="29783"/>
                </a:cubicBezTo>
                <a:cubicBezTo>
                  <a:pt x="16473" y="29783"/>
                  <a:pt x="16212" y="29717"/>
                  <a:pt x="16115" y="29522"/>
                </a:cubicBezTo>
                <a:lnTo>
                  <a:pt x="8840" y="21693"/>
                </a:lnTo>
                <a:lnTo>
                  <a:pt x="8645" y="21497"/>
                </a:lnTo>
                <a:cubicBezTo>
                  <a:pt x="8449" y="21269"/>
                  <a:pt x="8351" y="21040"/>
                  <a:pt x="8351" y="20812"/>
                </a:cubicBezTo>
                <a:cubicBezTo>
                  <a:pt x="8351" y="20616"/>
                  <a:pt x="8449" y="20388"/>
                  <a:pt x="8645" y="20192"/>
                </a:cubicBezTo>
                <a:lnTo>
                  <a:pt x="9949" y="18888"/>
                </a:lnTo>
                <a:cubicBezTo>
                  <a:pt x="10129" y="18692"/>
                  <a:pt x="10365" y="18594"/>
                  <a:pt x="10602" y="18594"/>
                </a:cubicBezTo>
                <a:cubicBezTo>
                  <a:pt x="10838" y="18594"/>
                  <a:pt x="11075" y="18692"/>
                  <a:pt x="11254" y="18888"/>
                </a:cubicBezTo>
                <a:lnTo>
                  <a:pt x="11352" y="18953"/>
                </a:lnTo>
                <a:lnTo>
                  <a:pt x="16441" y="24466"/>
                </a:lnTo>
                <a:cubicBezTo>
                  <a:pt x="16539" y="24563"/>
                  <a:pt x="16653" y="24612"/>
                  <a:pt x="16767" y="24612"/>
                </a:cubicBezTo>
                <a:cubicBezTo>
                  <a:pt x="16881" y="24612"/>
                  <a:pt x="16995" y="24563"/>
                  <a:pt x="17093" y="24466"/>
                </a:cubicBezTo>
                <a:lnTo>
                  <a:pt x="29554" y="11515"/>
                </a:lnTo>
                <a:lnTo>
                  <a:pt x="29652" y="11515"/>
                </a:lnTo>
                <a:cubicBezTo>
                  <a:pt x="29831" y="11336"/>
                  <a:pt x="30068" y="11246"/>
                  <a:pt x="30304" y="11246"/>
                </a:cubicBezTo>
                <a:close/>
                <a:moveTo>
                  <a:pt x="20486" y="1"/>
                </a:moveTo>
                <a:cubicBezTo>
                  <a:pt x="9134" y="1"/>
                  <a:pt x="0" y="9134"/>
                  <a:pt x="0" y="20453"/>
                </a:cubicBezTo>
                <a:cubicBezTo>
                  <a:pt x="0" y="31805"/>
                  <a:pt x="9134" y="40939"/>
                  <a:pt x="20486" y="40939"/>
                </a:cubicBezTo>
                <a:cubicBezTo>
                  <a:pt x="31805" y="40939"/>
                  <a:pt x="40938" y="31805"/>
                  <a:pt x="40938" y="20453"/>
                </a:cubicBezTo>
                <a:cubicBezTo>
                  <a:pt x="40938" y="9134"/>
                  <a:pt x="31870" y="1"/>
                  <a:pt x="204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 name="Google Shape;761;p43"/>
          <p:cNvGrpSpPr/>
          <p:nvPr/>
        </p:nvGrpSpPr>
        <p:grpSpPr>
          <a:xfrm>
            <a:off x="5109482" y="2921464"/>
            <a:ext cx="432964" cy="431586"/>
            <a:chOff x="5812000" y="2553488"/>
            <a:chExt cx="769850" cy="767400"/>
          </a:xfrm>
        </p:grpSpPr>
        <p:sp>
          <p:nvSpPr>
            <p:cNvPr id="762" name="Google Shape;762;p43"/>
            <p:cNvSpPr/>
            <p:nvPr/>
          </p:nvSpPr>
          <p:spPr>
            <a:xfrm>
              <a:off x="5858475" y="2553488"/>
              <a:ext cx="150900" cy="150900"/>
            </a:xfrm>
            <a:custGeom>
              <a:rect b="b" l="l" r="r" t="t"/>
              <a:pathLst>
                <a:path extrusionOk="0" h="6036" w="6036">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5812000" y="2732888"/>
              <a:ext cx="244675" cy="425725"/>
            </a:xfrm>
            <a:custGeom>
              <a:rect b="b" l="l" r="r" t="t"/>
              <a:pathLst>
                <a:path extrusionOk="0" h="17029" w="9787">
                  <a:moveTo>
                    <a:pt x="1501" y="1"/>
                  </a:moveTo>
                  <a:cubicBezTo>
                    <a:pt x="685" y="1"/>
                    <a:pt x="0" y="686"/>
                    <a:pt x="0" y="1501"/>
                  </a:cubicBezTo>
                  <a:lnTo>
                    <a:pt x="0" y="7993"/>
                  </a:lnTo>
                  <a:cubicBezTo>
                    <a:pt x="33" y="8808"/>
                    <a:pt x="685" y="9493"/>
                    <a:pt x="1501" y="9493"/>
                  </a:cubicBezTo>
                  <a:lnTo>
                    <a:pt x="1794" y="9493"/>
                  </a:lnTo>
                  <a:lnTo>
                    <a:pt x="1794" y="15528"/>
                  </a:lnTo>
                  <a:cubicBezTo>
                    <a:pt x="1794" y="16343"/>
                    <a:pt x="2479" y="17028"/>
                    <a:pt x="3295" y="17028"/>
                  </a:cubicBezTo>
                  <a:lnTo>
                    <a:pt x="6459" y="17028"/>
                  </a:lnTo>
                  <a:cubicBezTo>
                    <a:pt x="7274" y="17028"/>
                    <a:pt x="7992" y="16343"/>
                    <a:pt x="7992" y="15528"/>
                  </a:cubicBezTo>
                  <a:lnTo>
                    <a:pt x="7992" y="15169"/>
                  </a:lnTo>
                  <a:cubicBezTo>
                    <a:pt x="7698" y="14647"/>
                    <a:pt x="7535" y="14027"/>
                    <a:pt x="7535" y="13408"/>
                  </a:cubicBezTo>
                  <a:lnTo>
                    <a:pt x="7535" y="5546"/>
                  </a:lnTo>
                  <a:cubicBezTo>
                    <a:pt x="7535" y="3981"/>
                    <a:pt x="8481" y="2676"/>
                    <a:pt x="9786" y="2121"/>
                  </a:cubicBezTo>
                  <a:lnTo>
                    <a:pt x="9786" y="1501"/>
                  </a:lnTo>
                  <a:cubicBezTo>
                    <a:pt x="9786" y="686"/>
                    <a:pt x="9068" y="1"/>
                    <a:pt x="8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6384475" y="2553488"/>
              <a:ext cx="150875" cy="150900"/>
            </a:xfrm>
            <a:custGeom>
              <a:rect b="b" l="l" r="r" t="t"/>
              <a:pathLst>
                <a:path extrusionOk="0" h="6036" w="6035">
                  <a:moveTo>
                    <a:pt x="3034" y="1"/>
                  </a:moveTo>
                  <a:cubicBezTo>
                    <a:pt x="1338" y="1"/>
                    <a:pt x="0" y="1338"/>
                    <a:pt x="0" y="3002"/>
                  </a:cubicBezTo>
                  <a:cubicBezTo>
                    <a:pt x="0" y="4665"/>
                    <a:pt x="1338" y="6035"/>
                    <a:pt x="3034" y="6035"/>
                  </a:cubicBezTo>
                  <a:cubicBezTo>
                    <a:pt x="4698" y="6035"/>
                    <a:pt x="6035" y="4665"/>
                    <a:pt x="6035" y="3002"/>
                  </a:cubicBezTo>
                  <a:cubicBezTo>
                    <a:pt x="6035" y="1338"/>
                    <a:pt x="4698" y="1"/>
                    <a:pt x="30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6337975" y="2732088"/>
              <a:ext cx="243875" cy="425700"/>
            </a:xfrm>
            <a:custGeom>
              <a:rect b="b" l="l" r="r" t="t"/>
              <a:pathLst>
                <a:path extrusionOk="0" h="17028" w="9755">
                  <a:moveTo>
                    <a:pt x="1501" y="0"/>
                  </a:moveTo>
                  <a:cubicBezTo>
                    <a:pt x="653" y="0"/>
                    <a:pt x="1" y="685"/>
                    <a:pt x="1" y="1501"/>
                  </a:cubicBezTo>
                  <a:lnTo>
                    <a:pt x="1" y="2121"/>
                  </a:lnTo>
                  <a:cubicBezTo>
                    <a:pt x="1338" y="2675"/>
                    <a:pt x="2219" y="4013"/>
                    <a:pt x="2219" y="5546"/>
                  </a:cubicBezTo>
                  <a:lnTo>
                    <a:pt x="2219" y="13407"/>
                  </a:lnTo>
                  <a:cubicBezTo>
                    <a:pt x="2219" y="14027"/>
                    <a:pt x="2056" y="14614"/>
                    <a:pt x="1795" y="15169"/>
                  </a:cubicBezTo>
                  <a:lnTo>
                    <a:pt x="1795" y="15527"/>
                  </a:lnTo>
                  <a:cubicBezTo>
                    <a:pt x="1795" y="16343"/>
                    <a:pt x="2480" y="17028"/>
                    <a:pt x="3296" y="17028"/>
                  </a:cubicBezTo>
                  <a:lnTo>
                    <a:pt x="6460" y="17028"/>
                  </a:lnTo>
                  <a:cubicBezTo>
                    <a:pt x="7275" y="17028"/>
                    <a:pt x="7960" y="16343"/>
                    <a:pt x="7960" y="15527"/>
                  </a:cubicBezTo>
                  <a:lnTo>
                    <a:pt x="7960" y="9493"/>
                  </a:lnTo>
                  <a:lnTo>
                    <a:pt x="8254" y="9493"/>
                  </a:lnTo>
                  <a:cubicBezTo>
                    <a:pt x="9069" y="9493"/>
                    <a:pt x="9754" y="8808"/>
                    <a:pt x="9754" y="7992"/>
                  </a:cubicBezTo>
                  <a:lnTo>
                    <a:pt x="9754" y="1501"/>
                  </a:lnTo>
                  <a:cubicBezTo>
                    <a:pt x="9754" y="685"/>
                    <a:pt x="9069" y="0"/>
                    <a:pt x="82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6057450" y="2834013"/>
              <a:ext cx="279750" cy="486875"/>
            </a:xfrm>
            <a:custGeom>
              <a:rect b="b" l="l" r="r" t="t"/>
              <a:pathLst>
                <a:path extrusionOk="0" h="19475" w="11190">
                  <a:moveTo>
                    <a:pt x="1501" y="1"/>
                  </a:moveTo>
                  <a:cubicBezTo>
                    <a:pt x="653" y="1"/>
                    <a:pt x="1" y="653"/>
                    <a:pt x="1" y="1501"/>
                  </a:cubicBezTo>
                  <a:lnTo>
                    <a:pt x="1" y="3948"/>
                  </a:lnTo>
                  <a:lnTo>
                    <a:pt x="1" y="9363"/>
                  </a:lnTo>
                  <a:cubicBezTo>
                    <a:pt x="1" y="10178"/>
                    <a:pt x="686" y="10863"/>
                    <a:pt x="1501" y="10863"/>
                  </a:cubicBezTo>
                  <a:lnTo>
                    <a:pt x="2088" y="10863"/>
                  </a:lnTo>
                  <a:lnTo>
                    <a:pt x="2088" y="17974"/>
                  </a:lnTo>
                  <a:cubicBezTo>
                    <a:pt x="2088" y="18790"/>
                    <a:pt x="2773" y="19475"/>
                    <a:pt x="3589" y="19475"/>
                  </a:cubicBezTo>
                  <a:lnTo>
                    <a:pt x="7601" y="19475"/>
                  </a:lnTo>
                  <a:cubicBezTo>
                    <a:pt x="8417" y="19475"/>
                    <a:pt x="9134" y="18790"/>
                    <a:pt x="9134" y="17974"/>
                  </a:cubicBezTo>
                  <a:lnTo>
                    <a:pt x="9134" y="10831"/>
                  </a:lnTo>
                  <a:lnTo>
                    <a:pt x="9689" y="10831"/>
                  </a:lnTo>
                  <a:cubicBezTo>
                    <a:pt x="10504" y="10831"/>
                    <a:pt x="11189" y="10146"/>
                    <a:pt x="11189" y="9330"/>
                  </a:cubicBezTo>
                  <a:lnTo>
                    <a:pt x="11189" y="3948"/>
                  </a:lnTo>
                  <a:lnTo>
                    <a:pt x="11189" y="1501"/>
                  </a:lnTo>
                  <a:cubicBezTo>
                    <a:pt x="11189" y="686"/>
                    <a:pt x="10504" y="1"/>
                    <a:pt x="96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6108825" y="2627688"/>
              <a:ext cx="175375" cy="175375"/>
            </a:xfrm>
            <a:custGeom>
              <a:rect b="b" l="l" r="r" t="t"/>
              <a:pathLst>
                <a:path extrusionOk="0" h="7015" w="7015">
                  <a:moveTo>
                    <a:pt x="3524" y="1"/>
                  </a:moveTo>
                  <a:cubicBezTo>
                    <a:pt x="1599" y="1"/>
                    <a:pt x="1" y="1567"/>
                    <a:pt x="1" y="3524"/>
                  </a:cubicBezTo>
                  <a:cubicBezTo>
                    <a:pt x="1" y="5448"/>
                    <a:pt x="1599" y="7014"/>
                    <a:pt x="3524" y="7014"/>
                  </a:cubicBezTo>
                  <a:cubicBezTo>
                    <a:pt x="5448" y="7014"/>
                    <a:pt x="7014" y="5448"/>
                    <a:pt x="7014" y="3524"/>
                  </a:cubicBezTo>
                  <a:cubicBezTo>
                    <a:pt x="7014" y="1567"/>
                    <a:pt x="5448" y="1"/>
                    <a:pt x="35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8" name="Google Shape;768;p43"/>
          <p:cNvSpPr/>
          <p:nvPr/>
        </p:nvSpPr>
        <p:spPr>
          <a:xfrm>
            <a:off x="5109480" y="3832541"/>
            <a:ext cx="432968" cy="433836"/>
          </a:xfrm>
          <a:custGeom>
            <a:rect b="b" l="l" r="r" t="t"/>
            <a:pathLst>
              <a:path extrusionOk="0" h="32491" w="32426">
                <a:moveTo>
                  <a:pt x="15887" y="1"/>
                </a:moveTo>
                <a:lnTo>
                  <a:pt x="20649" y="4763"/>
                </a:lnTo>
                <a:lnTo>
                  <a:pt x="15887" y="9526"/>
                </a:lnTo>
                <a:lnTo>
                  <a:pt x="26749" y="9526"/>
                </a:lnTo>
                <a:lnTo>
                  <a:pt x="26749" y="15332"/>
                </a:lnTo>
                <a:lnTo>
                  <a:pt x="22933" y="15332"/>
                </a:lnTo>
                <a:lnTo>
                  <a:pt x="22933" y="19116"/>
                </a:lnTo>
                <a:lnTo>
                  <a:pt x="15332" y="19116"/>
                </a:lnTo>
                <a:lnTo>
                  <a:pt x="15332" y="22900"/>
                </a:lnTo>
                <a:lnTo>
                  <a:pt x="7667" y="22900"/>
                </a:lnTo>
                <a:lnTo>
                  <a:pt x="7667" y="26684"/>
                </a:lnTo>
                <a:lnTo>
                  <a:pt x="1" y="26684"/>
                </a:lnTo>
                <a:lnTo>
                  <a:pt x="1" y="32490"/>
                </a:lnTo>
                <a:lnTo>
                  <a:pt x="32425" y="32490"/>
                </a:lnTo>
                <a:lnTo>
                  <a:pt x="32425" y="15332"/>
                </a:lnTo>
                <a:lnTo>
                  <a:pt x="28641" y="15332"/>
                </a:lnTo>
                <a:lnTo>
                  <a:pt x="286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5087875" y="2087844"/>
            <a:ext cx="476178" cy="282154"/>
          </a:xfrm>
          <a:custGeom>
            <a:rect b="b" l="l" r="r" t="t"/>
            <a:pathLst>
              <a:path extrusionOk="0" h="31023" w="52356">
                <a:moveTo>
                  <a:pt x="26113" y="9614"/>
                </a:moveTo>
                <a:cubicBezTo>
                  <a:pt x="26000" y="9614"/>
                  <a:pt x="25885" y="9617"/>
                  <a:pt x="25771" y="9624"/>
                </a:cubicBezTo>
                <a:cubicBezTo>
                  <a:pt x="22835" y="9819"/>
                  <a:pt x="20453" y="12201"/>
                  <a:pt x="20290" y="15136"/>
                </a:cubicBezTo>
                <a:cubicBezTo>
                  <a:pt x="20069" y="18609"/>
                  <a:pt x="22811" y="21409"/>
                  <a:pt x="26211" y="21409"/>
                </a:cubicBezTo>
                <a:cubicBezTo>
                  <a:pt x="26324" y="21409"/>
                  <a:pt x="26438" y="21406"/>
                  <a:pt x="26553" y="21399"/>
                </a:cubicBezTo>
                <a:cubicBezTo>
                  <a:pt x="29489" y="21236"/>
                  <a:pt x="31903" y="18822"/>
                  <a:pt x="32066" y="15887"/>
                </a:cubicBezTo>
                <a:cubicBezTo>
                  <a:pt x="32256" y="12414"/>
                  <a:pt x="29513" y="9614"/>
                  <a:pt x="26113" y="9614"/>
                </a:cubicBezTo>
                <a:close/>
                <a:moveTo>
                  <a:pt x="26167" y="4544"/>
                </a:moveTo>
                <a:cubicBezTo>
                  <a:pt x="32458" y="4544"/>
                  <a:pt x="37499" y="9834"/>
                  <a:pt x="37122" y="16213"/>
                </a:cubicBezTo>
                <a:cubicBezTo>
                  <a:pt x="36763" y="21693"/>
                  <a:pt x="32360" y="26097"/>
                  <a:pt x="26880" y="26455"/>
                </a:cubicBezTo>
                <a:cubicBezTo>
                  <a:pt x="26637" y="26471"/>
                  <a:pt x="26396" y="26479"/>
                  <a:pt x="26157" y="26479"/>
                </a:cubicBezTo>
                <a:cubicBezTo>
                  <a:pt x="19866" y="26479"/>
                  <a:pt x="14826" y="21189"/>
                  <a:pt x="15234" y="14810"/>
                </a:cubicBezTo>
                <a:cubicBezTo>
                  <a:pt x="15560" y="9330"/>
                  <a:pt x="19997" y="4926"/>
                  <a:pt x="25444" y="4568"/>
                </a:cubicBezTo>
                <a:cubicBezTo>
                  <a:pt x="25687" y="4552"/>
                  <a:pt x="25928" y="4544"/>
                  <a:pt x="26167" y="4544"/>
                </a:cubicBezTo>
                <a:close/>
                <a:moveTo>
                  <a:pt x="26195" y="1"/>
                </a:moveTo>
                <a:cubicBezTo>
                  <a:pt x="16246" y="1"/>
                  <a:pt x="7242" y="5448"/>
                  <a:pt x="523" y="14256"/>
                </a:cubicBezTo>
                <a:cubicBezTo>
                  <a:pt x="1" y="15006"/>
                  <a:pt x="1" y="16017"/>
                  <a:pt x="523" y="16702"/>
                </a:cubicBezTo>
                <a:cubicBezTo>
                  <a:pt x="7177" y="25575"/>
                  <a:pt x="16246" y="31022"/>
                  <a:pt x="26195" y="31022"/>
                </a:cubicBezTo>
                <a:cubicBezTo>
                  <a:pt x="36144" y="31022"/>
                  <a:pt x="45147" y="25575"/>
                  <a:pt x="51834" y="16767"/>
                </a:cubicBezTo>
                <a:cubicBezTo>
                  <a:pt x="52356" y="16017"/>
                  <a:pt x="52356" y="15006"/>
                  <a:pt x="51834" y="14321"/>
                </a:cubicBezTo>
                <a:cubicBezTo>
                  <a:pt x="45147" y="5416"/>
                  <a:pt x="36144" y="1"/>
                  <a:pt x="26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D966"/>
              </a:solidFill>
            </a:endParaRPr>
          </a:p>
        </p:txBody>
      </p:sp>
      <p:cxnSp>
        <p:nvCxnSpPr>
          <p:cNvPr id="770" name="Google Shape;770;p4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74" name="Shape 774"/>
        <p:cNvGrpSpPr/>
        <p:nvPr/>
      </p:nvGrpSpPr>
      <p:grpSpPr>
        <a:xfrm>
          <a:off x="0" y="0"/>
          <a:ext cx="0" cy="0"/>
          <a:chOff x="0" y="0"/>
          <a:chExt cx="0" cy="0"/>
        </a:xfrm>
      </p:grpSpPr>
      <p:sp>
        <p:nvSpPr>
          <p:cNvPr id="775" name="Google Shape;775;p44"/>
          <p:cNvSpPr txBox="1"/>
          <p:nvPr>
            <p:ph type="ctrTitle"/>
          </p:nvPr>
        </p:nvSpPr>
        <p:spPr>
          <a:xfrm>
            <a:off x="4893700" y="1737500"/>
            <a:ext cx="35304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3000"/>
              <a:t>OUR COMPANY</a:t>
            </a:r>
            <a:endParaRPr sz="3000"/>
          </a:p>
        </p:txBody>
      </p:sp>
      <p:sp>
        <p:nvSpPr>
          <p:cNvPr id="776" name="Google Shape;776;p44"/>
          <p:cNvSpPr txBox="1"/>
          <p:nvPr>
            <p:ph idx="1" type="subTitle"/>
          </p:nvPr>
        </p:nvSpPr>
        <p:spPr>
          <a:xfrm>
            <a:off x="4893700" y="2746375"/>
            <a:ext cx="3457500" cy="14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Mercury is the closest planet to the Sun and the smallest one in the Solar System—it’s only a bit larger than our Moon. The planet’s name has nothing to do with the liquid metal since it was</a:t>
            </a:r>
            <a:endParaRPr/>
          </a:p>
          <a:p>
            <a:pPr indent="0" lvl="0" marL="0" rtl="0" algn="l">
              <a:spcBef>
                <a:spcPts val="0"/>
              </a:spcBef>
              <a:spcAft>
                <a:spcPts val="0"/>
              </a:spcAft>
              <a:buClr>
                <a:schemeClr val="dk1"/>
              </a:buClr>
              <a:buSzPts val="1100"/>
              <a:buFont typeface="Arial"/>
              <a:buNone/>
            </a:pPr>
            <a:r>
              <a:rPr lang="es"/>
              <a:t>named after the Roman messenger god, Mercury.</a:t>
            </a:r>
            <a:endParaRPr/>
          </a:p>
          <a:p>
            <a:pPr indent="0" lvl="0" marL="0" rtl="0" algn="l">
              <a:spcBef>
                <a:spcPts val="0"/>
              </a:spcBef>
              <a:spcAft>
                <a:spcPts val="0"/>
              </a:spcAft>
              <a:buNone/>
            </a:pPr>
            <a:r>
              <a:t/>
            </a:r>
            <a:endParaRPr/>
          </a:p>
        </p:txBody>
      </p:sp>
      <p:cxnSp>
        <p:nvCxnSpPr>
          <p:cNvPr id="777" name="Google Shape;777;p44"/>
          <p:cNvCxnSpPr/>
          <p:nvPr/>
        </p:nvCxnSpPr>
        <p:spPr>
          <a:xfrm>
            <a:off x="4969825" y="2283850"/>
            <a:ext cx="4448400" cy="0"/>
          </a:xfrm>
          <a:prstGeom prst="straightConnector1">
            <a:avLst/>
          </a:prstGeom>
          <a:noFill/>
          <a:ln cap="flat" cmpd="sng" w="9525">
            <a:solidFill>
              <a:schemeClr val="accent1"/>
            </a:solidFill>
            <a:prstDash val="solid"/>
            <a:round/>
            <a:headEnd len="med" w="med" type="none"/>
            <a:tailEnd len="med" w="med" type="none"/>
          </a:ln>
        </p:spPr>
      </p:cxnSp>
      <p:grpSp>
        <p:nvGrpSpPr>
          <p:cNvPr id="778" name="Google Shape;778;p44"/>
          <p:cNvGrpSpPr/>
          <p:nvPr/>
        </p:nvGrpSpPr>
        <p:grpSpPr>
          <a:xfrm>
            <a:off x="1110251" y="1395327"/>
            <a:ext cx="2342144" cy="1664528"/>
            <a:chOff x="160325" y="221250"/>
            <a:chExt cx="7199950" cy="5116900"/>
          </a:xfrm>
        </p:grpSpPr>
        <p:sp>
          <p:nvSpPr>
            <p:cNvPr id="779" name="Google Shape;779;p44"/>
            <p:cNvSpPr/>
            <p:nvPr/>
          </p:nvSpPr>
          <p:spPr>
            <a:xfrm>
              <a:off x="2429200" y="1820275"/>
              <a:ext cx="2493650" cy="3513550"/>
            </a:xfrm>
            <a:custGeom>
              <a:rect b="b" l="l" r="r" t="t"/>
              <a:pathLst>
                <a:path extrusionOk="0" h="140542" w="99746">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4"/>
            <p:cNvSpPr/>
            <p:nvPr/>
          </p:nvSpPr>
          <p:spPr>
            <a:xfrm>
              <a:off x="160325" y="221250"/>
              <a:ext cx="7199950" cy="5116900"/>
            </a:xfrm>
            <a:custGeom>
              <a:rect b="b" l="l" r="r" t="t"/>
              <a:pathLst>
                <a:path extrusionOk="0" h="204676" w="287998">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4"/>
            <p:cNvSpPr/>
            <p:nvPr/>
          </p:nvSpPr>
          <p:spPr>
            <a:xfrm>
              <a:off x="2472425" y="4158300"/>
              <a:ext cx="726075" cy="1175525"/>
            </a:xfrm>
            <a:custGeom>
              <a:rect b="b" l="l" r="r" t="t"/>
              <a:pathLst>
                <a:path extrusionOk="0" h="47021" w="29043">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4"/>
            <p:cNvSpPr/>
            <p:nvPr/>
          </p:nvSpPr>
          <p:spPr>
            <a:xfrm>
              <a:off x="4054175" y="4408950"/>
              <a:ext cx="816800" cy="916225"/>
            </a:xfrm>
            <a:custGeom>
              <a:rect b="b" l="l" r="r" t="t"/>
              <a:pathLst>
                <a:path extrusionOk="0" h="36649" w="32672">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44"/>
          <p:cNvSpPr txBox="1"/>
          <p:nvPr>
            <p:ph type="ctrTitle"/>
          </p:nvPr>
        </p:nvSpPr>
        <p:spPr>
          <a:xfrm>
            <a:off x="1047575" y="3192350"/>
            <a:ext cx="24675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48FFD5"/>
              </a:solidFill>
              <a:latin typeface="Impact"/>
              <a:ea typeface="Impact"/>
              <a:cs typeface="Impact"/>
              <a:sym typeface="Impac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87" name="Shape 787"/>
        <p:cNvGrpSpPr/>
        <p:nvPr/>
      </p:nvGrpSpPr>
      <p:grpSpPr>
        <a:xfrm>
          <a:off x="0" y="0"/>
          <a:ext cx="0" cy="0"/>
          <a:chOff x="0" y="0"/>
          <a:chExt cx="0" cy="0"/>
        </a:xfrm>
      </p:grpSpPr>
      <p:sp>
        <p:nvSpPr>
          <p:cNvPr id="788" name="Google Shape;788;p4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BUDGET</a:t>
            </a:r>
            <a:endParaRPr/>
          </a:p>
        </p:txBody>
      </p:sp>
      <p:sp>
        <p:nvSpPr>
          <p:cNvPr id="789" name="Google Shape;789;p45"/>
          <p:cNvSpPr txBox="1"/>
          <p:nvPr>
            <p:ph idx="4294967295" type="title"/>
          </p:nvPr>
        </p:nvSpPr>
        <p:spPr>
          <a:xfrm>
            <a:off x="1053750" y="1547550"/>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40%</a:t>
            </a:r>
            <a:endParaRPr>
              <a:solidFill>
                <a:srgbClr val="FFFFFF"/>
              </a:solidFill>
            </a:endParaRPr>
          </a:p>
        </p:txBody>
      </p:sp>
      <p:sp>
        <p:nvSpPr>
          <p:cNvPr id="790" name="Google Shape;790;p45"/>
          <p:cNvSpPr txBox="1"/>
          <p:nvPr>
            <p:ph idx="4294967295" type="title"/>
          </p:nvPr>
        </p:nvSpPr>
        <p:spPr>
          <a:xfrm>
            <a:off x="1053750" y="3079638"/>
            <a:ext cx="1176900" cy="606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a:solidFill>
                  <a:srgbClr val="FFFFFF"/>
                </a:solidFill>
              </a:rPr>
              <a:t>10</a:t>
            </a:r>
            <a:r>
              <a:rPr lang="es">
                <a:solidFill>
                  <a:srgbClr val="FFFFFF"/>
                </a:solidFill>
              </a:rPr>
              <a:t>%</a:t>
            </a:r>
            <a:endParaRPr>
              <a:solidFill>
                <a:srgbClr val="FFFFFF"/>
              </a:solidFill>
            </a:endParaRPr>
          </a:p>
        </p:txBody>
      </p:sp>
      <p:sp>
        <p:nvSpPr>
          <p:cNvPr id="791" name="Google Shape;791;p45"/>
          <p:cNvSpPr txBox="1"/>
          <p:nvPr>
            <p:ph idx="4294967295" type="ctrTitle"/>
          </p:nvPr>
        </p:nvSpPr>
        <p:spPr>
          <a:xfrm>
            <a:off x="154650" y="3591100"/>
            <a:ext cx="20760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rPr>
              <a:t>DATABASE</a:t>
            </a:r>
            <a:endParaRPr sz="1200">
              <a:solidFill>
                <a:schemeClr val="accent1"/>
              </a:solidFill>
            </a:endParaRPr>
          </a:p>
        </p:txBody>
      </p:sp>
      <p:sp>
        <p:nvSpPr>
          <p:cNvPr id="792" name="Google Shape;792;p45"/>
          <p:cNvSpPr txBox="1"/>
          <p:nvPr>
            <p:ph idx="4294967295" type="title"/>
          </p:nvPr>
        </p:nvSpPr>
        <p:spPr>
          <a:xfrm>
            <a:off x="6824075" y="1547550"/>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20</a:t>
            </a:r>
            <a:r>
              <a:rPr lang="es">
                <a:solidFill>
                  <a:srgbClr val="FFFFFF"/>
                </a:solidFill>
              </a:rPr>
              <a:t>%</a:t>
            </a:r>
            <a:endParaRPr>
              <a:solidFill>
                <a:srgbClr val="FFFFFF"/>
              </a:solidFill>
            </a:endParaRPr>
          </a:p>
        </p:txBody>
      </p:sp>
      <p:sp>
        <p:nvSpPr>
          <p:cNvPr id="793" name="Google Shape;793;p45"/>
          <p:cNvSpPr txBox="1"/>
          <p:nvPr>
            <p:ph idx="4294967295" type="ctrTitle"/>
          </p:nvPr>
        </p:nvSpPr>
        <p:spPr>
          <a:xfrm>
            <a:off x="6824075" y="2059013"/>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PROGRAMMING</a:t>
            </a:r>
            <a:endParaRPr sz="1200">
              <a:solidFill>
                <a:schemeClr val="accent1"/>
              </a:solidFill>
            </a:endParaRPr>
          </a:p>
        </p:txBody>
      </p:sp>
      <p:sp>
        <p:nvSpPr>
          <p:cNvPr id="794" name="Google Shape;794;p45"/>
          <p:cNvSpPr txBox="1"/>
          <p:nvPr>
            <p:ph idx="4294967295" type="title"/>
          </p:nvPr>
        </p:nvSpPr>
        <p:spPr>
          <a:xfrm>
            <a:off x="6824075" y="3079638"/>
            <a:ext cx="1176900" cy="6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FFFFFF"/>
                </a:solidFill>
              </a:rPr>
              <a:t>30%</a:t>
            </a:r>
            <a:endParaRPr>
              <a:solidFill>
                <a:srgbClr val="FFFFFF"/>
              </a:solidFill>
            </a:endParaRPr>
          </a:p>
        </p:txBody>
      </p:sp>
      <p:sp>
        <p:nvSpPr>
          <p:cNvPr id="795" name="Google Shape;795;p45"/>
          <p:cNvSpPr txBox="1"/>
          <p:nvPr>
            <p:ph idx="4294967295" type="ctrTitle"/>
          </p:nvPr>
        </p:nvSpPr>
        <p:spPr>
          <a:xfrm>
            <a:off x="6824075" y="3591100"/>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accent1"/>
                </a:solidFill>
              </a:rPr>
              <a:t>WEB DESIGN</a:t>
            </a:r>
            <a:endParaRPr sz="1200">
              <a:solidFill>
                <a:schemeClr val="accent1"/>
              </a:solidFill>
            </a:endParaRPr>
          </a:p>
        </p:txBody>
      </p:sp>
      <p:pic>
        <p:nvPicPr>
          <p:cNvPr id="796" name="Google Shape;796;p45" title="Gráfico">
            <a:hlinkClick r:id="rId3"/>
          </p:cNvPr>
          <p:cNvPicPr preferRelativeResize="0"/>
          <p:nvPr/>
        </p:nvPicPr>
        <p:blipFill>
          <a:blip r:embed="rId4">
            <a:alphaModFix/>
          </a:blip>
          <a:stretch>
            <a:fillRect/>
          </a:stretch>
        </p:blipFill>
        <p:spPr>
          <a:xfrm>
            <a:off x="2880250" y="1841700"/>
            <a:ext cx="3383499" cy="2092125"/>
          </a:xfrm>
          <a:prstGeom prst="rect">
            <a:avLst/>
          </a:prstGeom>
          <a:noFill/>
          <a:ln>
            <a:noFill/>
          </a:ln>
        </p:spPr>
      </p:pic>
      <p:cxnSp>
        <p:nvCxnSpPr>
          <p:cNvPr id="797" name="Google Shape;797;p4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798" name="Google Shape;798;p45"/>
          <p:cNvSpPr txBox="1"/>
          <p:nvPr/>
        </p:nvSpPr>
        <p:spPr>
          <a:xfrm>
            <a:off x="811050" y="2059025"/>
            <a:ext cx="1419600" cy="83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s" sz="1200">
                <a:solidFill>
                  <a:schemeClr val="accent1"/>
                </a:solidFill>
                <a:latin typeface="Roboto Black"/>
                <a:ea typeface="Roboto Black"/>
                <a:cs typeface="Roboto Black"/>
                <a:sym typeface="Roboto Black"/>
              </a:rPr>
              <a:t>UX RESEARCH</a:t>
            </a:r>
            <a:endParaRPr sz="1200">
              <a:solidFill>
                <a:schemeClr val="accent1"/>
              </a:solidFill>
              <a:latin typeface="Roboto Black"/>
              <a:ea typeface="Roboto Black"/>
              <a:cs typeface="Roboto Black"/>
              <a:sym typeface="Roboto Blac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2" name="Shape 802"/>
        <p:cNvGrpSpPr/>
        <p:nvPr/>
      </p:nvGrpSpPr>
      <p:grpSpPr>
        <a:xfrm>
          <a:off x="0" y="0"/>
          <a:ext cx="0" cy="0"/>
          <a:chOff x="0" y="0"/>
          <a:chExt cx="0" cy="0"/>
        </a:xfrm>
      </p:grpSpPr>
      <p:sp>
        <p:nvSpPr>
          <p:cNvPr id="803" name="Google Shape;803;p46"/>
          <p:cNvSpPr/>
          <p:nvPr/>
        </p:nvSpPr>
        <p:spPr>
          <a:xfrm>
            <a:off x="1614200" y="3251700"/>
            <a:ext cx="1581300" cy="1920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6"/>
          <p:cNvSpPr/>
          <p:nvPr/>
        </p:nvSpPr>
        <p:spPr>
          <a:xfrm>
            <a:off x="3781350" y="2876850"/>
            <a:ext cx="1581300" cy="229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6"/>
          <p:cNvSpPr txBox="1"/>
          <p:nvPr>
            <p:ph idx="6"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GOALS</a:t>
            </a:r>
            <a:endParaRPr>
              <a:solidFill>
                <a:srgbClr val="FFFFFF"/>
              </a:solidFill>
            </a:endParaRPr>
          </a:p>
        </p:txBody>
      </p:sp>
      <p:sp>
        <p:nvSpPr>
          <p:cNvPr id="806" name="Google Shape;806;p46"/>
          <p:cNvSpPr txBox="1"/>
          <p:nvPr>
            <p:ph idx="1" type="subTitle"/>
          </p:nvPr>
        </p:nvSpPr>
        <p:spPr>
          <a:xfrm>
            <a:off x="3874944" y="35234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Venus has a beautiful name and is the second planet from the Sun</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807" name="Google Shape;807;p46"/>
          <p:cNvSpPr/>
          <p:nvPr/>
        </p:nvSpPr>
        <p:spPr>
          <a:xfrm>
            <a:off x="5948500" y="2555400"/>
            <a:ext cx="1581300" cy="2617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6"/>
          <p:cNvSpPr txBox="1"/>
          <p:nvPr>
            <p:ph idx="2" type="subTitle"/>
          </p:nvPr>
        </p:nvSpPr>
        <p:spPr>
          <a:xfrm>
            <a:off x="6042106" y="319212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rgbClr val="0E2A47"/>
                </a:solidFill>
              </a:rPr>
              <a:t>Neptune is the fourth-largest planet in our Solar System</a:t>
            </a:r>
            <a:endParaRPr>
              <a:solidFill>
                <a:srgbClr val="0E2A47"/>
              </a:solidFill>
            </a:endParaRPr>
          </a:p>
          <a:p>
            <a:pPr indent="0" lvl="0" marL="0" rtl="0" algn="ctr">
              <a:spcBef>
                <a:spcPts val="0"/>
              </a:spcBef>
              <a:spcAft>
                <a:spcPts val="0"/>
              </a:spcAft>
              <a:buNone/>
            </a:pPr>
            <a:r>
              <a:t/>
            </a:r>
            <a:endParaRPr>
              <a:solidFill>
                <a:srgbClr val="0E2A47"/>
              </a:solidFill>
            </a:endParaRPr>
          </a:p>
        </p:txBody>
      </p:sp>
      <p:sp>
        <p:nvSpPr>
          <p:cNvPr id="809" name="Google Shape;809;p46"/>
          <p:cNvSpPr txBox="1"/>
          <p:nvPr>
            <p:ph idx="3" type="subTitle"/>
          </p:nvPr>
        </p:nvSpPr>
        <p:spPr>
          <a:xfrm>
            <a:off x="1707794" y="3891050"/>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a:solidFill>
                  <a:srgbClr val="0E2A47"/>
                </a:solidFill>
                <a:latin typeface="Roboto Light"/>
                <a:ea typeface="Roboto Light"/>
                <a:cs typeface="Roboto Light"/>
                <a:sym typeface="Roboto Light"/>
              </a:rPr>
              <a:t>Despite being red, Mars is a cold place, not hot. It’s full of iron oxide dust</a:t>
            </a:r>
            <a:endParaRPr>
              <a:solidFill>
                <a:srgbClr val="0E2A47"/>
              </a:solidFill>
              <a:latin typeface="Roboto Light"/>
              <a:ea typeface="Roboto Light"/>
              <a:cs typeface="Roboto Light"/>
              <a:sym typeface="Roboto Light"/>
            </a:endParaRPr>
          </a:p>
        </p:txBody>
      </p:sp>
      <p:sp>
        <p:nvSpPr>
          <p:cNvPr id="810" name="Google Shape;810;p46"/>
          <p:cNvSpPr txBox="1"/>
          <p:nvPr>
            <p:ph type="ctrTitle"/>
          </p:nvPr>
        </p:nvSpPr>
        <p:spPr>
          <a:xfrm>
            <a:off x="3533994" y="342222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POSITIONING</a:t>
            </a:r>
            <a:endParaRPr>
              <a:solidFill>
                <a:srgbClr val="0E2A47"/>
              </a:solidFill>
            </a:endParaRPr>
          </a:p>
        </p:txBody>
      </p:sp>
      <p:sp>
        <p:nvSpPr>
          <p:cNvPr id="811" name="Google Shape;811;p46"/>
          <p:cNvSpPr txBox="1"/>
          <p:nvPr>
            <p:ph idx="4" type="ctrTitle"/>
          </p:nvPr>
        </p:nvSpPr>
        <p:spPr>
          <a:xfrm>
            <a:off x="5701156" y="3096475"/>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EXPANSION</a:t>
            </a:r>
            <a:endParaRPr>
              <a:solidFill>
                <a:srgbClr val="0E2A47"/>
              </a:solidFill>
            </a:endParaRPr>
          </a:p>
        </p:txBody>
      </p:sp>
      <p:sp>
        <p:nvSpPr>
          <p:cNvPr id="812" name="Google Shape;812;p46"/>
          <p:cNvSpPr txBox="1"/>
          <p:nvPr>
            <p:ph idx="5" type="ctrTitle"/>
          </p:nvPr>
        </p:nvSpPr>
        <p:spPr>
          <a:xfrm>
            <a:off x="1366844" y="3789650"/>
            <a:ext cx="2076000" cy="19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0E2A47"/>
                </a:solidFill>
              </a:rPr>
              <a:t>USABILITY</a:t>
            </a:r>
            <a:endParaRPr>
              <a:solidFill>
                <a:srgbClr val="0E2A47"/>
              </a:solidFill>
            </a:endParaRPr>
          </a:p>
        </p:txBody>
      </p:sp>
      <p:sp>
        <p:nvSpPr>
          <p:cNvPr id="813" name="Google Shape;813;p46"/>
          <p:cNvSpPr/>
          <p:nvPr/>
        </p:nvSpPr>
        <p:spPr>
          <a:xfrm>
            <a:off x="1938175" y="211045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6"/>
          <p:cNvSpPr/>
          <p:nvPr/>
        </p:nvSpPr>
        <p:spPr>
          <a:xfrm>
            <a:off x="4105350" y="17485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6"/>
          <p:cNvSpPr/>
          <p:nvPr/>
        </p:nvSpPr>
        <p:spPr>
          <a:xfrm>
            <a:off x="6272525" y="1428000"/>
            <a:ext cx="933300" cy="933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6" name="Google Shape;816;p46"/>
          <p:cNvGrpSpPr/>
          <p:nvPr/>
        </p:nvGrpSpPr>
        <p:grpSpPr>
          <a:xfrm>
            <a:off x="4342178" y="1966607"/>
            <a:ext cx="459642" cy="459463"/>
            <a:chOff x="3671350" y="1353725"/>
            <a:chExt cx="1924800" cy="1924050"/>
          </a:xfrm>
        </p:grpSpPr>
        <p:sp>
          <p:nvSpPr>
            <p:cNvPr id="817" name="Google Shape;817;p46"/>
            <p:cNvSpPr/>
            <p:nvPr/>
          </p:nvSpPr>
          <p:spPr>
            <a:xfrm>
              <a:off x="4220050" y="1353725"/>
              <a:ext cx="827425" cy="783525"/>
            </a:xfrm>
            <a:custGeom>
              <a:rect b="b" l="l" r="r" t="t"/>
              <a:pathLst>
                <a:path extrusionOk="0" h="31341" w="33097">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6"/>
            <p:cNvSpPr/>
            <p:nvPr/>
          </p:nvSpPr>
          <p:spPr>
            <a:xfrm>
              <a:off x="5142300" y="2483925"/>
              <a:ext cx="453850" cy="449475"/>
            </a:xfrm>
            <a:custGeom>
              <a:rect b="b" l="l" r="r" t="t"/>
              <a:pathLst>
                <a:path extrusionOk="0" h="17979" w="18154">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6"/>
            <p:cNvSpPr/>
            <p:nvPr/>
          </p:nvSpPr>
          <p:spPr>
            <a:xfrm>
              <a:off x="4239000" y="2257725"/>
              <a:ext cx="789500" cy="677125"/>
            </a:xfrm>
            <a:custGeom>
              <a:rect b="b" l="l" r="r" t="t"/>
              <a:pathLst>
                <a:path extrusionOk="0" h="27085" w="3158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6"/>
            <p:cNvSpPr/>
            <p:nvPr/>
          </p:nvSpPr>
          <p:spPr>
            <a:xfrm>
              <a:off x="3671350" y="3047200"/>
              <a:ext cx="1924800" cy="230575"/>
            </a:xfrm>
            <a:custGeom>
              <a:rect b="b" l="l" r="r" t="t"/>
              <a:pathLst>
                <a:path extrusionOk="0" h="9223" w="76992">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6"/>
            <p:cNvSpPr/>
            <p:nvPr/>
          </p:nvSpPr>
          <p:spPr>
            <a:xfrm>
              <a:off x="3671350" y="2596275"/>
              <a:ext cx="453875" cy="340050"/>
            </a:xfrm>
            <a:custGeom>
              <a:rect b="b" l="l" r="r" t="t"/>
              <a:pathLst>
                <a:path extrusionOk="0" h="13602" w="18155">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46"/>
          <p:cNvGrpSpPr/>
          <p:nvPr/>
        </p:nvGrpSpPr>
        <p:grpSpPr>
          <a:xfrm>
            <a:off x="6502888" y="1657346"/>
            <a:ext cx="472533" cy="473852"/>
            <a:chOff x="1869175" y="3274825"/>
            <a:chExt cx="1567275" cy="1571650"/>
          </a:xfrm>
        </p:grpSpPr>
        <p:sp>
          <p:nvSpPr>
            <p:cNvPr id="823" name="Google Shape;823;p46"/>
            <p:cNvSpPr/>
            <p:nvPr/>
          </p:nvSpPr>
          <p:spPr>
            <a:xfrm>
              <a:off x="2698025" y="4003000"/>
              <a:ext cx="738425" cy="840575"/>
            </a:xfrm>
            <a:custGeom>
              <a:rect b="b" l="l" r="r" t="t"/>
              <a:pathLst>
                <a:path extrusionOk="0" h="33623" w="29537">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6"/>
            <p:cNvSpPr/>
            <p:nvPr/>
          </p:nvSpPr>
          <p:spPr>
            <a:xfrm>
              <a:off x="1869175" y="4003000"/>
              <a:ext cx="738400" cy="843475"/>
            </a:xfrm>
            <a:custGeom>
              <a:rect b="b" l="l" r="r" t="t"/>
              <a:pathLst>
                <a:path extrusionOk="0" h="33739" w="29536">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6"/>
            <p:cNvSpPr/>
            <p:nvPr/>
          </p:nvSpPr>
          <p:spPr>
            <a:xfrm>
              <a:off x="2191675" y="3274825"/>
              <a:ext cx="919350" cy="1014225"/>
            </a:xfrm>
            <a:custGeom>
              <a:rect b="b" l="l" r="r" t="t"/>
              <a:pathLst>
                <a:path extrusionOk="0" h="40569" w="36774">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6"/>
          <p:cNvGrpSpPr/>
          <p:nvPr/>
        </p:nvGrpSpPr>
        <p:grpSpPr>
          <a:xfrm>
            <a:off x="2218390" y="2304852"/>
            <a:ext cx="372883" cy="543742"/>
            <a:chOff x="2070550" y="767325"/>
            <a:chExt cx="1106150" cy="1613000"/>
          </a:xfrm>
        </p:grpSpPr>
        <p:sp>
          <p:nvSpPr>
            <p:cNvPr id="827" name="Google Shape;827;p46"/>
            <p:cNvSpPr/>
            <p:nvPr/>
          </p:nvSpPr>
          <p:spPr>
            <a:xfrm>
              <a:off x="2199700" y="767325"/>
              <a:ext cx="608525" cy="516100"/>
            </a:xfrm>
            <a:custGeom>
              <a:rect b="b" l="l" r="r" t="t"/>
              <a:pathLst>
                <a:path extrusionOk="0" h="20644" w="24341">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2341975" y="887475"/>
              <a:ext cx="323975" cy="208700"/>
            </a:xfrm>
            <a:custGeom>
              <a:rect b="b" l="l" r="r" t="t"/>
              <a:pathLst>
                <a:path extrusionOk="0" h="8348" w="12959">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2070550" y="1050925"/>
              <a:ext cx="1106150" cy="1329400"/>
            </a:xfrm>
            <a:custGeom>
              <a:rect b="b" l="l" r="r" t="t"/>
              <a:pathLst>
                <a:path extrusionOk="0" h="53176" w="44246">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30" name="Google Shape;830;p46"/>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834" name="Shape 834"/>
        <p:cNvGrpSpPr/>
        <p:nvPr/>
      </p:nvGrpSpPr>
      <p:grpSpPr>
        <a:xfrm>
          <a:off x="0" y="0"/>
          <a:ext cx="0" cy="0"/>
          <a:chOff x="0" y="0"/>
          <a:chExt cx="0" cy="0"/>
        </a:xfrm>
      </p:grpSpPr>
      <p:sp>
        <p:nvSpPr>
          <p:cNvPr id="835" name="Google Shape;835;p47"/>
          <p:cNvSpPr txBox="1"/>
          <p:nvPr>
            <p:ph idx="7"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PREDICTED RESULTS</a:t>
            </a:r>
            <a:endParaRPr/>
          </a:p>
        </p:txBody>
      </p:sp>
      <p:sp>
        <p:nvSpPr>
          <p:cNvPr id="836" name="Google Shape;836;p47"/>
          <p:cNvSpPr txBox="1"/>
          <p:nvPr>
            <p:ph type="ctrTitle"/>
          </p:nvPr>
        </p:nvSpPr>
        <p:spPr>
          <a:xfrm>
            <a:off x="5842956" y="2706688"/>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MONTHLY VISITS</a:t>
            </a:r>
            <a:endParaRPr/>
          </a:p>
        </p:txBody>
      </p:sp>
      <p:sp>
        <p:nvSpPr>
          <p:cNvPr id="837" name="Google Shape;837;p47"/>
          <p:cNvSpPr txBox="1"/>
          <p:nvPr>
            <p:ph idx="2" type="ctrTitle"/>
          </p:nvPr>
        </p:nvSpPr>
        <p:spPr>
          <a:xfrm>
            <a:off x="5842956" y="41713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ANNUAL ORDERS</a:t>
            </a:r>
            <a:endParaRPr/>
          </a:p>
        </p:txBody>
      </p:sp>
      <p:sp>
        <p:nvSpPr>
          <p:cNvPr id="838" name="Google Shape;838;p47"/>
          <p:cNvSpPr txBox="1"/>
          <p:nvPr>
            <p:ph idx="3" type="ctrTitle"/>
          </p:nvPr>
        </p:nvSpPr>
        <p:spPr>
          <a:xfrm>
            <a:off x="5842956" y="3418613"/>
            <a:ext cx="2076000" cy="1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CONVERSION RATE</a:t>
            </a:r>
            <a:endParaRPr/>
          </a:p>
        </p:txBody>
      </p:sp>
      <p:sp>
        <p:nvSpPr>
          <p:cNvPr id="839" name="Google Shape;839;p47"/>
          <p:cNvSpPr txBox="1"/>
          <p:nvPr>
            <p:ph idx="4" type="title"/>
          </p:nvPr>
        </p:nvSpPr>
        <p:spPr>
          <a:xfrm>
            <a:off x="5842956" y="215895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+20%</a:t>
            </a:r>
            <a:endParaRPr>
              <a:solidFill>
                <a:schemeClr val="accent1"/>
              </a:solidFill>
            </a:endParaRPr>
          </a:p>
        </p:txBody>
      </p:sp>
      <p:sp>
        <p:nvSpPr>
          <p:cNvPr id="840" name="Google Shape;840;p47"/>
          <p:cNvSpPr txBox="1"/>
          <p:nvPr>
            <p:ph idx="5" type="title"/>
          </p:nvPr>
        </p:nvSpPr>
        <p:spPr>
          <a:xfrm>
            <a:off x="5842956" y="2899500"/>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+33%</a:t>
            </a:r>
            <a:endParaRPr>
              <a:solidFill>
                <a:schemeClr val="accent1"/>
              </a:solidFill>
            </a:endParaRPr>
          </a:p>
        </p:txBody>
      </p:sp>
      <p:sp>
        <p:nvSpPr>
          <p:cNvPr id="841" name="Google Shape;841;p47"/>
          <p:cNvSpPr txBox="1"/>
          <p:nvPr>
            <p:ph idx="6" type="title"/>
          </p:nvPr>
        </p:nvSpPr>
        <p:spPr>
          <a:xfrm>
            <a:off x="5842956" y="3629325"/>
            <a:ext cx="11769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solidFill>
                  <a:schemeClr val="accent1"/>
                </a:solidFill>
              </a:rPr>
              <a:t>+40%</a:t>
            </a:r>
            <a:endParaRPr>
              <a:solidFill>
                <a:schemeClr val="accent1"/>
              </a:solidFill>
            </a:endParaRPr>
          </a:p>
        </p:txBody>
      </p:sp>
      <p:sp>
        <p:nvSpPr>
          <p:cNvPr id="842" name="Google Shape;842;p47"/>
          <p:cNvSpPr txBox="1"/>
          <p:nvPr>
            <p:ph idx="3" type="ctrTitle"/>
          </p:nvPr>
        </p:nvSpPr>
        <p:spPr>
          <a:xfrm>
            <a:off x="1881923" y="1843717"/>
            <a:ext cx="2901600" cy="267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solidFill>
                  <a:schemeClr val="accent1"/>
                </a:solidFill>
              </a:rPr>
              <a:t>CONVERSIONS</a:t>
            </a:r>
            <a:r>
              <a:rPr lang="es">
                <a:solidFill>
                  <a:schemeClr val="accent1"/>
                </a:solidFill>
              </a:rPr>
              <a:t> NEXT YEAR</a:t>
            </a:r>
            <a:endParaRPr>
              <a:solidFill>
                <a:schemeClr val="accent1"/>
              </a:solidFill>
            </a:endParaRPr>
          </a:p>
        </p:txBody>
      </p:sp>
      <p:cxnSp>
        <p:nvCxnSpPr>
          <p:cNvPr id="843" name="Google Shape;843;p47"/>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pic>
        <p:nvPicPr>
          <p:cNvPr id="844" name="Google Shape;844;p47" title="Gráfico">
            <a:hlinkClick r:id="rId3"/>
          </p:cNvPr>
          <p:cNvPicPr preferRelativeResize="0"/>
          <p:nvPr/>
        </p:nvPicPr>
        <p:blipFill rotWithShape="1">
          <a:blip r:embed="rId4">
            <a:alphaModFix/>
          </a:blip>
          <a:srcRect b="8525" l="0" r="0" t="0"/>
          <a:stretch/>
        </p:blipFill>
        <p:spPr>
          <a:xfrm>
            <a:off x="1410500" y="2271125"/>
            <a:ext cx="3769999" cy="2132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8" name="Shape 848"/>
        <p:cNvGrpSpPr/>
        <p:nvPr/>
      </p:nvGrpSpPr>
      <p:grpSpPr>
        <a:xfrm>
          <a:off x="0" y="0"/>
          <a:ext cx="0" cy="0"/>
          <a:chOff x="0" y="0"/>
          <a:chExt cx="0" cy="0"/>
        </a:xfrm>
      </p:grpSpPr>
      <p:sp>
        <p:nvSpPr>
          <p:cNvPr id="849" name="Google Shape;849;p48"/>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SNEAK PEEK</a:t>
            </a:r>
            <a:endParaRPr/>
          </a:p>
        </p:txBody>
      </p:sp>
      <p:sp>
        <p:nvSpPr>
          <p:cNvPr id="850" name="Google Shape;850;p48"/>
          <p:cNvSpPr/>
          <p:nvPr/>
        </p:nvSpPr>
        <p:spPr>
          <a:xfrm>
            <a:off x="2483399" y="1412873"/>
            <a:ext cx="4173650" cy="3483508"/>
          </a:xfrm>
          <a:custGeom>
            <a:rect b="b" l="l" r="r" t="t"/>
            <a:pathLst>
              <a:path extrusionOk="0" h="174831" w="209468">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8"/>
          <p:cNvSpPr/>
          <p:nvPr/>
        </p:nvSpPr>
        <p:spPr>
          <a:xfrm>
            <a:off x="2781850" y="1698625"/>
            <a:ext cx="3571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8"/>
          <p:cNvSpPr/>
          <p:nvPr/>
        </p:nvSpPr>
        <p:spPr>
          <a:xfrm>
            <a:off x="2786100" y="2671025"/>
            <a:ext cx="919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8"/>
          <p:cNvSpPr/>
          <p:nvPr/>
        </p:nvSpPr>
        <p:spPr>
          <a:xfrm>
            <a:off x="3795875" y="2671025"/>
            <a:ext cx="2557800" cy="8763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48"/>
          <p:cNvGrpSpPr/>
          <p:nvPr/>
        </p:nvGrpSpPr>
        <p:grpSpPr>
          <a:xfrm>
            <a:off x="2786120" y="3643425"/>
            <a:ext cx="3567611" cy="379200"/>
            <a:chOff x="1071175" y="3688175"/>
            <a:chExt cx="3257200" cy="379200"/>
          </a:xfrm>
        </p:grpSpPr>
        <p:sp>
          <p:nvSpPr>
            <p:cNvPr id="855" name="Google Shape;855;p48"/>
            <p:cNvSpPr/>
            <p:nvPr/>
          </p:nvSpPr>
          <p:spPr>
            <a:xfrm>
              <a:off x="1071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8"/>
            <p:cNvSpPr/>
            <p:nvPr/>
          </p:nvSpPr>
          <p:spPr>
            <a:xfrm>
              <a:off x="15474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8"/>
            <p:cNvSpPr/>
            <p:nvPr/>
          </p:nvSpPr>
          <p:spPr>
            <a:xfrm>
              <a:off x="20236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8"/>
            <p:cNvSpPr/>
            <p:nvPr/>
          </p:nvSpPr>
          <p:spPr>
            <a:xfrm>
              <a:off x="249992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8"/>
            <p:cNvSpPr/>
            <p:nvPr/>
          </p:nvSpPr>
          <p:spPr>
            <a:xfrm>
              <a:off x="29761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8"/>
            <p:cNvSpPr/>
            <p:nvPr/>
          </p:nvSpPr>
          <p:spPr>
            <a:xfrm>
              <a:off x="3446838"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8"/>
            <p:cNvSpPr/>
            <p:nvPr/>
          </p:nvSpPr>
          <p:spPr>
            <a:xfrm>
              <a:off x="3923075" y="3688175"/>
              <a:ext cx="405300" cy="379200"/>
            </a:xfrm>
            <a:prstGeom prst="rect">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2" name="Google Shape;862;p48"/>
          <p:cNvCxnSpPr/>
          <p:nvPr/>
        </p:nvCxnSpPr>
        <p:spPr>
          <a:xfrm>
            <a:off x="2800900" y="1717675"/>
            <a:ext cx="3552900" cy="838200"/>
          </a:xfrm>
          <a:prstGeom prst="straightConnector1">
            <a:avLst/>
          </a:prstGeom>
          <a:noFill/>
          <a:ln cap="flat" cmpd="sng" w="9525">
            <a:solidFill>
              <a:schemeClr val="accent1"/>
            </a:solidFill>
            <a:prstDash val="solid"/>
            <a:round/>
            <a:headEnd len="med" w="med" type="none"/>
            <a:tailEnd len="med" w="med" type="none"/>
          </a:ln>
        </p:spPr>
      </p:cxnSp>
      <p:cxnSp>
        <p:nvCxnSpPr>
          <p:cNvPr id="863" name="Google Shape;863;p48"/>
          <p:cNvCxnSpPr/>
          <p:nvPr/>
        </p:nvCxnSpPr>
        <p:spPr>
          <a:xfrm flipH="1" rot="10800000">
            <a:off x="2810425" y="1703725"/>
            <a:ext cx="3536400" cy="871200"/>
          </a:xfrm>
          <a:prstGeom prst="straightConnector1">
            <a:avLst/>
          </a:prstGeom>
          <a:noFill/>
          <a:ln cap="flat" cmpd="sng" w="9525">
            <a:solidFill>
              <a:schemeClr val="accent1"/>
            </a:solidFill>
            <a:prstDash val="solid"/>
            <a:round/>
            <a:headEnd len="med" w="med" type="none"/>
            <a:tailEnd len="med" w="med" type="none"/>
          </a:ln>
        </p:spPr>
      </p:cxnSp>
      <p:cxnSp>
        <p:nvCxnSpPr>
          <p:cNvPr id="864" name="Google Shape;864;p48"/>
          <p:cNvCxnSpPr/>
          <p:nvPr/>
        </p:nvCxnSpPr>
        <p:spPr>
          <a:xfrm>
            <a:off x="2788800" y="28225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5" name="Google Shape;865;p48"/>
          <p:cNvCxnSpPr/>
          <p:nvPr/>
        </p:nvCxnSpPr>
        <p:spPr>
          <a:xfrm>
            <a:off x="2788800" y="29273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6" name="Google Shape;866;p48"/>
          <p:cNvCxnSpPr/>
          <p:nvPr/>
        </p:nvCxnSpPr>
        <p:spPr>
          <a:xfrm>
            <a:off x="2788800" y="30273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7" name="Google Shape;867;p48"/>
          <p:cNvCxnSpPr/>
          <p:nvPr/>
        </p:nvCxnSpPr>
        <p:spPr>
          <a:xfrm>
            <a:off x="2788800" y="310917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8" name="Google Shape;868;p48"/>
          <p:cNvCxnSpPr/>
          <p:nvPr/>
        </p:nvCxnSpPr>
        <p:spPr>
          <a:xfrm>
            <a:off x="2788800" y="31949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69" name="Google Shape;869;p48"/>
          <p:cNvCxnSpPr/>
          <p:nvPr/>
        </p:nvCxnSpPr>
        <p:spPr>
          <a:xfrm>
            <a:off x="2788800" y="327585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70" name="Google Shape;870;p48"/>
          <p:cNvCxnSpPr/>
          <p:nvPr/>
        </p:nvCxnSpPr>
        <p:spPr>
          <a:xfrm>
            <a:off x="2788800" y="3347300"/>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71" name="Google Shape;871;p48"/>
          <p:cNvCxnSpPr/>
          <p:nvPr/>
        </p:nvCxnSpPr>
        <p:spPr>
          <a:xfrm>
            <a:off x="2788800" y="3428125"/>
            <a:ext cx="914400" cy="0"/>
          </a:xfrm>
          <a:prstGeom prst="straightConnector1">
            <a:avLst/>
          </a:prstGeom>
          <a:noFill/>
          <a:ln cap="flat" cmpd="sng" w="9525">
            <a:solidFill>
              <a:schemeClr val="accent1"/>
            </a:solidFill>
            <a:prstDash val="solid"/>
            <a:round/>
            <a:headEnd len="med" w="med" type="none"/>
            <a:tailEnd len="med" w="med" type="none"/>
          </a:ln>
        </p:spPr>
      </p:cxnSp>
      <p:cxnSp>
        <p:nvCxnSpPr>
          <p:cNvPr id="872" name="Google Shape;872;p48"/>
          <p:cNvCxnSpPr/>
          <p:nvPr/>
        </p:nvCxnSpPr>
        <p:spPr>
          <a:xfrm>
            <a:off x="2781850" y="2745525"/>
            <a:ext cx="914400" cy="0"/>
          </a:xfrm>
          <a:prstGeom prst="straightConnector1">
            <a:avLst/>
          </a:prstGeom>
          <a:noFill/>
          <a:ln cap="flat" cmpd="sng" w="9525">
            <a:solidFill>
              <a:schemeClr val="accent1"/>
            </a:solidFill>
            <a:prstDash val="solid"/>
            <a:round/>
            <a:headEnd len="med" w="med" type="none"/>
            <a:tailEnd len="med" w="med" type="none"/>
          </a:ln>
        </p:spPr>
      </p:cxnSp>
      <p:sp>
        <p:nvSpPr>
          <p:cNvPr id="873" name="Google Shape;873;p48"/>
          <p:cNvSpPr txBox="1"/>
          <p:nvPr>
            <p:ph idx="4294967295" type="ctrTitle"/>
          </p:nvPr>
        </p:nvSpPr>
        <p:spPr>
          <a:xfrm>
            <a:off x="7512303" y="1743374"/>
            <a:ext cx="10641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t>HEADER</a:t>
            </a:r>
            <a:endParaRPr sz="1200"/>
          </a:p>
        </p:txBody>
      </p:sp>
      <p:sp>
        <p:nvSpPr>
          <p:cNvPr id="874" name="Google Shape;874;p48"/>
          <p:cNvSpPr txBox="1"/>
          <p:nvPr>
            <p:ph idx="4294967295" type="ctrTitle"/>
          </p:nvPr>
        </p:nvSpPr>
        <p:spPr>
          <a:xfrm>
            <a:off x="643803" y="25749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TEXT</a:t>
            </a:r>
            <a:endParaRPr sz="1200"/>
          </a:p>
        </p:txBody>
      </p:sp>
      <p:sp>
        <p:nvSpPr>
          <p:cNvPr id="875" name="Google Shape;875;p48"/>
          <p:cNvSpPr txBox="1"/>
          <p:nvPr>
            <p:ph idx="4294967295" type="ctrTitle"/>
          </p:nvPr>
        </p:nvSpPr>
        <p:spPr>
          <a:xfrm>
            <a:off x="7512303" y="3734924"/>
            <a:ext cx="1064100" cy="1962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200"/>
              <a:t>SLIDER</a:t>
            </a:r>
            <a:endParaRPr sz="1200"/>
          </a:p>
        </p:txBody>
      </p:sp>
      <p:sp>
        <p:nvSpPr>
          <p:cNvPr id="876" name="Google Shape;876;p48"/>
          <p:cNvSpPr txBox="1"/>
          <p:nvPr>
            <p:ph idx="4294967295" type="ctrTitle"/>
          </p:nvPr>
        </p:nvSpPr>
        <p:spPr>
          <a:xfrm>
            <a:off x="643803" y="3931125"/>
            <a:ext cx="10641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200"/>
              <a:t>ICONS</a:t>
            </a:r>
            <a:endParaRPr sz="1200"/>
          </a:p>
        </p:txBody>
      </p:sp>
      <p:cxnSp>
        <p:nvCxnSpPr>
          <p:cNvPr id="877" name="Google Shape;877;p48"/>
          <p:cNvCxnSpPr/>
          <p:nvPr/>
        </p:nvCxnSpPr>
        <p:spPr>
          <a:xfrm>
            <a:off x="1707800" y="2745525"/>
            <a:ext cx="1002000" cy="436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78" name="Google Shape;878;p48"/>
          <p:cNvCxnSpPr>
            <a:endCxn id="857" idx="1"/>
          </p:cNvCxnSpPr>
          <p:nvPr/>
        </p:nvCxnSpPr>
        <p:spPr>
          <a:xfrm flipH="1" rot="10800000">
            <a:off x="1783993" y="3833025"/>
            <a:ext cx="2045400" cy="285600"/>
          </a:xfrm>
          <a:prstGeom prst="bentConnector3">
            <a:avLst>
              <a:gd fmla="val 20352" name="adj1"/>
            </a:avLst>
          </a:prstGeom>
          <a:noFill/>
          <a:ln cap="flat" cmpd="sng" w="28575">
            <a:solidFill>
              <a:srgbClr val="FFFFFF"/>
            </a:solidFill>
            <a:prstDash val="solid"/>
            <a:round/>
            <a:headEnd len="med" w="med" type="none"/>
            <a:tailEnd len="med" w="med" type="none"/>
          </a:ln>
        </p:spPr>
      </p:cxnSp>
      <p:cxnSp>
        <p:nvCxnSpPr>
          <p:cNvPr id="879" name="Google Shape;879;p48"/>
          <p:cNvCxnSpPr/>
          <p:nvPr/>
        </p:nvCxnSpPr>
        <p:spPr>
          <a:xfrm flipH="1" rot="10800000">
            <a:off x="6196253" y="1939474"/>
            <a:ext cx="1234800" cy="2952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80" name="Google Shape;880;p48"/>
          <p:cNvCxnSpPr/>
          <p:nvPr/>
        </p:nvCxnSpPr>
        <p:spPr>
          <a:xfrm>
            <a:off x="6114903" y="3194899"/>
            <a:ext cx="1397400" cy="727800"/>
          </a:xfrm>
          <a:prstGeom prst="bentConnector3">
            <a:avLst>
              <a:gd fmla="val 50000" name="adj1"/>
            </a:avLst>
          </a:prstGeom>
          <a:noFill/>
          <a:ln cap="flat" cmpd="sng" w="28575">
            <a:solidFill>
              <a:srgbClr val="FFFFFF"/>
            </a:solidFill>
            <a:prstDash val="solid"/>
            <a:round/>
            <a:headEnd len="med" w="med" type="none"/>
            <a:tailEnd len="med" w="med" type="none"/>
          </a:ln>
        </p:spPr>
      </p:cxnSp>
      <p:cxnSp>
        <p:nvCxnSpPr>
          <p:cNvPr id="881" name="Google Shape;881;p48"/>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85" name="Shape 885"/>
        <p:cNvGrpSpPr/>
        <p:nvPr/>
      </p:nvGrpSpPr>
      <p:grpSpPr>
        <a:xfrm>
          <a:off x="0" y="0"/>
          <a:ext cx="0" cy="0"/>
          <a:chOff x="0" y="0"/>
          <a:chExt cx="0" cy="0"/>
        </a:xfrm>
      </p:grpSpPr>
      <p:sp>
        <p:nvSpPr>
          <p:cNvPr id="886" name="Google Shape;886;p49"/>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A VIDEO IS A GOOD IDEA</a:t>
            </a:r>
            <a:endParaRPr/>
          </a:p>
        </p:txBody>
      </p:sp>
      <p:sp>
        <p:nvSpPr>
          <p:cNvPr id="887" name="Google Shape;887;p49"/>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latin typeface="Roboto Light"/>
                <a:ea typeface="Roboto Light"/>
                <a:cs typeface="Roboto Light"/>
                <a:sym typeface="Roboto Light"/>
              </a:rPr>
              <a:t>Insert your multimedia content here</a:t>
            </a:r>
            <a:endParaRPr sz="1000">
              <a:solidFill>
                <a:srgbClr val="FFFFFF"/>
              </a:solidFill>
              <a:latin typeface="Roboto Light"/>
              <a:ea typeface="Roboto Light"/>
              <a:cs typeface="Roboto Light"/>
              <a:sym typeface="Roboto Light"/>
            </a:endParaRPr>
          </a:p>
        </p:txBody>
      </p:sp>
      <p:grpSp>
        <p:nvGrpSpPr>
          <p:cNvPr id="888" name="Google Shape;888;p49"/>
          <p:cNvGrpSpPr/>
          <p:nvPr/>
        </p:nvGrpSpPr>
        <p:grpSpPr>
          <a:xfrm>
            <a:off x="3188606" y="1615717"/>
            <a:ext cx="2766826" cy="2406017"/>
            <a:chOff x="778775" y="238125"/>
            <a:chExt cx="6020075" cy="5235025"/>
          </a:xfrm>
        </p:grpSpPr>
        <p:sp>
          <p:nvSpPr>
            <p:cNvPr id="889" name="Google Shape;889;p49"/>
            <p:cNvSpPr/>
            <p:nvPr/>
          </p:nvSpPr>
          <p:spPr>
            <a:xfrm>
              <a:off x="880950" y="921300"/>
              <a:ext cx="5815700" cy="4551850"/>
            </a:xfrm>
            <a:custGeom>
              <a:rect b="b" l="l" r="r" t="t"/>
              <a:pathLst>
                <a:path extrusionOk="0" h="182074" w="232628">
                  <a:moveTo>
                    <a:pt x="116314" y="1"/>
                  </a:moveTo>
                  <a:cubicBezTo>
                    <a:pt x="77422" y="1"/>
                    <a:pt x="38531" y="3054"/>
                    <a:pt x="0" y="9160"/>
                  </a:cubicBezTo>
                  <a:lnTo>
                    <a:pt x="0" y="182073"/>
                  </a:lnTo>
                  <a:cubicBezTo>
                    <a:pt x="38531" y="175967"/>
                    <a:pt x="77422" y="172914"/>
                    <a:pt x="116314" y="172914"/>
                  </a:cubicBezTo>
                  <a:cubicBezTo>
                    <a:pt x="155206" y="172914"/>
                    <a:pt x="194098" y="175967"/>
                    <a:pt x="232628" y="182073"/>
                  </a:cubicBezTo>
                  <a:lnTo>
                    <a:pt x="232628" y="9160"/>
                  </a:lnTo>
                  <a:cubicBezTo>
                    <a:pt x="194098" y="3054"/>
                    <a:pt x="155206" y="1"/>
                    <a:pt x="116314" y="1"/>
                  </a:cubicBezTo>
                  <a:close/>
                </a:path>
              </a:pathLst>
            </a:custGeom>
            <a:solidFill>
              <a:srgbClr val="B3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9"/>
            <p:cNvSpPr/>
            <p:nvPr/>
          </p:nvSpPr>
          <p:spPr>
            <a:xfrm>
              <a:off x="778775" y="238125"/>
              <a:ext cx="6020075" cy="4977075"/>
            </a:xfrm>
            <a:custGeom>
              <a:rect b="b" l="l" r="r" t="t"/>
              <a:pathLst>
                <a:path extrusionOk="0" h="199083" w="240803">
                  <a:moveTo>
                    <a:pt x="0" y="0"/>
                  </a:moveTo>
                  <a:lnTo>
                    <a:pt x="0" y="199082"/>
                  </a:lnTo>
                  <a:lnTo>
                    <a:pt x="240802" y="199082"/>
                  </a:lnTo>
                  <a:lnTo>
                    <a:pt x="2408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9"/>
            <p:cNvSpPr/>
            <p:nvPr/>
          </p:nvSpPr>
          <p:spPr>
            <a:xfrm>
              <a:off x="1055400" y="454950"/>
              <a:ext cx="5465550" cy="3119100"/>
            </a:xfrm>
            <a:custGeom>
              <a:rect b="b" l="l" r="r" t="t"/>
              <a:pathLst>
                <a:path extrusionOk="0" h="124764" w="218622">
                  <a:moveTo>
                    <a:pt x="1" y="0"/>
                  </a:moveTo>
                  <a:lnTo>
                    <a:pt x="1" y="124763"/>
                  </a:lnTo>
                  <a:lnTo>
                    <a:pt x="218622" y="124763"/>
                  </a:lnTo>
                  <a:lnTo>
                    <a:pt x="21862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9"/>
            <p:cNvSpPr/>
            <p:nvPr/>
          </p:nvSpPr>
          <p:spPr>
            <a:xfrm>
              <a:off x="1170050" y="3102975"/>
              <a:ext cx="5237500" cy="51125"/>
            </a:xfrm>
            <a:custGeom>
              <a:rect b="b" l="l" r="r" t="t"/>
              <a:pathLst>
                <a:path extrusionOk="0" h="2045" w="209500">
                  <a:moveTo>
                    <a:pt x="0" y="1"/>
                  </a:moveTo>
                  <a:lnTo>
                    <a:pt x="0" y="2044"/>
                  </a:lnTo>
                  <a:lnTo>
                    <a:pt x="209500" y="2044"/>
                  </a:lnTo>
                  <a:lnTo>
                    <a:pt x="2095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p:nvPr/>
          </p:nvSpPr>
          <p:spPr>
            <a:xfrm>
              <a:off x="1170050" y="3102975"/>
              <a:ext cx="3663650" cy="51125"/>
            </a:xfrm>
            <a:custGeom>
              <a:rect b="b" l="l" r="r" t="t"/>
              <a:pathLst>
                <a:path extrusionOk="0" h="2045" w="146546">
                  <a:moveTo>
                    <a:pt x="0" y="1"/>
                  </a:moveTo>
                  <a:lnTo>
                    <a:pt x="0" y="2044"/>
                  </a:lnTo>
                  <a:lnTo>
                    <a:pt x="146545" y="2044"/>
                  </a:lnTo>
                  <a:lnTo>
                    <a:pt x="14654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9"/>
            <p:cNvSpPr/>
            <p:nvPr/>
          </p:nvSpPr>
          <p:spPr>
            <a:xfrm>
              <a:off x="3305925" y="1273650"/>
              <a:ext cx="965775" cy="965775"/>
            </a:xfrm>
            <a:custGeom>
              <a:rect b="b" l="l" r="r" t="t"/>
              <a:pathLst>
                <a:path extrusionOk="0" h="38631" w="38631">
                  <a:moveTo>
                    <a:pt x="19290" y="1"/>
                  </a:moveTo>
                  <a:cubicBezTo>
                    <a:pt x="8623" y="1"/>
                    <a:pt x="0" y="8624"/>
                    <a:pt x="0" y="19341"/>
                  </a:cubicBezTo>
                  <a:cubicBezTo>
                    <a:pt x="0" y="30007"/>
                    <a:pt x="8623" y="38631"/>
                    <a:pt x="19290" y="38631"/>
                  </a:cubicBezTo>
                  <a:cubicBezTo>
                    <a:pt x="29957" y="38631"/>
                    <a:pt x="38630" y="30007"/>
                    <a:pt x="38630" y="19341"/>
                  </a:cubicBezTo>
                  <a:cubicBezTo>
                    <a:pt x="38630" y="8624"/>
                    <a:pt x="29957" y="1"/>
                    <a:pt x="1929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3663550" y="1514150"/>
              <a:ext cx="397550" cy="458600"/>
            </a:xfrm>
            <a:custGeom>
              <a:rect b="b" l="l" r="r" t="t"/>
              <a:pathLst>
                <a:path extrusionOk="0" h="18344" w="15902">
                  <a:moveTo>
                    <a:pt x="1" y="1"/>
                  </a:moveTo>
                  <a:lnTo>
                    <a:pt x="1" y="18344"/>
                  </a:lnTo>
                  <a:lnTo>
                    <a:pt x="15901" y="9172"/>
                  </a:lnTo>
                  <a:lnTo>
                    <a:pt x="1"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9"/>
            <p:cNvSpPr/>
            <p:nvPr/>
          </p:nvSpPr>
          <p:spPr>
            <a:xfrm>
              <a:off x="4743950" y="3038175"/>
              <a:ext cx="180725" cy="180725"/>
            </a:xfrm>
            <a:custGeom>
              <a:rect b="b" l="l" r="r" t="t"/>
              <a:pathLst>
                <a:path extrusionOk="0" h="7229" w="7229">
                  <a:moveTo>
                    <a:pt x="3589" y="1"/>
                  </a:moveTo>
                  <a:cubicBezTo>
                    <a:pt x="1596" y="1"/>
                    <a:pt x="1" y="1596"/>
                    <a:pt x="1" y="3589"/>
                  </a:cubicBezTo>
                  <a:cubicBezTo>
                    <a:pt x="1" y="5583"/>
                    <a:pt x="1596" y="7228"/>
                    <a:pt x="3589" y="7228"/>
                  </a:cubicBezTo>
                  <a:cubicBezTo>
                    <a:pt x="5583" y="7228"/>
                    <a:pt x="7228" y="5583"/>
                    <a:pt x="7228" y="3589"/>
                  </a:cubicBezTo>
                  <a:cubicBezTo>
                    <a:pt x="7228" y="1596"/>
                    <a:pt x="5583" y="1"/>
                    <a:pt x="358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9"/>
            <p:cNvSpPr/>
            <p:nvPr/>
          </p:nvSpPr>
          <p:spPr>
            <a:xfrm>
              <a:off x="1055400" y="3742250"/>
              <a:ext cx="1588850" cy="194425"/>
            </a:xfrm>
            <a:custGeom>
              <a:rect b="b" l="l" r="r" t="t"/>
              <a:pathLst>
                <a:path extrusionOk="0" h="7777" w="63554">
                  <a:moveTo>
                    <a:pt x="1" y="0"/>
                  </a:moveTo>
                  <a:lnTo>
                    <a:pt x="1" y="7776"/>
                  </a:lnTo>
                  <a:lnTo>
                    <a:pt x="63553" y="7776"/>
                  </a:lnTo>
                  <a:lnTo>
                    <a:pt x="6355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9"/>
            <p:cNvSpPr/>
            <p:nvPr/>
          </p:nvSpPr>
          <p:spPr>
            <a:xfrm>
              <a:off x="1055400" y="403882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9"/>
            <p:cNvSpPr/>
            <p:nvPr/>
          </p:nvSpPr>
          <p:spPr>
            <a:xfrm>
              <a:off x="1055400" y="4202075"/>
              <a:ext cx="3302275" cy="97225"/>
            </a:xfrm>
            <a:custGeom>
              <a:rect b="b" l="l" r="r" t="t"/>
              <a:pathLst>
                <a:path extrusionOk="0" h="3889" w="132091">
                  <a:moveTo>
                    <a:pt x="1" y="0"/>
                  </a:moveTo>
                  <a:lnTo>
                    <a:pt x="1" y="3888"/>
                  </a:lnTo>
                  <a:lnTo>
                    <a:pt x="132090" y="3888"/>
                  </a:lnTo>
                  <a:lnTo>
                    <a:pt x="13209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9"/>
            <p:cNvSpPr/>
            <p:nvPr/>
          </p:nvSpPr>
          <p:spPr>
            <a:xfrm>
              <a:off x="1748250" y="4582150"/>
              <a:ext cx="958300" cy="97200"/>
            </a:xfrm>
            <a:custGeom>
              <a:rect b="b" l="l" r="r" t="t"/>
              <a:pathLst>
                <a:path extrusionOk="0" h="3888" w="38332">
                  <a:moveTo>
                    <a:pt x="1" y="0"/>
                  </a:moveTo>
                  <a:lnTo>
                    <a:pt x="1" y="3888"/>
                  </a:lnTo>
                  <a:lnTo>
                    <a:pt x="38332" y="3888"/>
                  </a:lnTo>
                  <a:lnTo>
                    <a:pt x="38332"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9"/>
            <p:cNvSpPr/>
            <p:nvPr/>
          </p:nvSpPr>
          <p:spPr>
            <a:xfrm>
              <a:off x="4933350" y="4645700"/>
              <a:ext cx="1587600" cy="366375"/>
            </a:xfrm>
            <a:custGeom>
              <a:rect b="b" l="l" r="r" t="t"/>
              <a:pathLst>
                <a:path extrusionOk="0" h="14655" w="63504">
                  <a:moveTo>
                    <a:pt x="3141" y="0"/>
                  </a:moveTo>
                  <a:cubicBezTo>
                    <a:pt x="1397" y="0"/>
                    <a:pt x="1" y="1396"/>
                    <a:pt x="1" y="3140"/>
                  </a:cubicBezTo>
                  <a:lnTo>
                    <a:pt x="1" y="11564"/>
                  </a:lnTo>
                  <a:cubicBezTo>
                    <a:pt x="1" y="13259"/>
                    <a:pt x="1397" y="14655"/>
                    <a:pt x="3141" y="14655"/>
                  </a:cubicBezTo>
                  <a:lnTo>
                    <a:pt x="60413" y="14655"/>
                  </a:lnTo>
                  <a:cubicBezTo>
                    <a:pt x="62108" y="14655"/>
                    <a:pt x="63504" y="13259"/>
                    <a:pt x="63504" y="11564"/>
                  </a:cubicBezTo>
                  <a:lnTo>
                    <a:pt x="63504" y="3140"/>
                  </a:lnTo>
                  <a:cubicBezTo>
                    <a:pt x="63504" y="1396"/>
                    <a:pt x="62108" y="0"/>
                    <a:pt x="604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9"/>
            <p:cNvSpPr/>
            <p:nvPr/>
          </p:nvSpPr>
          <p:spPr>
            <a:xfrm>
              <a:off x="5218725" y="4772800"/>
              <a:ext cx="97225" cy="123400"/>
            </a:xfrm>
            <a:custGeom>
              <a:rect b="b" l="l" r="r" t="t"/>
              <a:pathLst>
                <a:path extrusionOk="0" h="4936" w="3889">
                  <a:moveTo>
                    <a:pt x="2094" y="0"/>
                  </a:moveTo>
                  <a:cubicBezTo>
                    <a:pt x="1745" y="0"/>
                    <a:pt x="1446" y="50"/>
                    <a:pt x="1147" y="200"/>
                  </a:cubicBezTo>
                  <a:cubicBezTo>
                    <a:pt x="898" y="299"/>
                    <a:pt x="698" y="449"/>
                    <a:pt x="549" y="648"/>
                  </a:cubicBezTo>
                  <a:cubicBezTo>
                    <a:pt x="399" y="848"/>
                    <a:pt x="300" y="1097"/>
                    <a:pt x="300" y="1396"/>
                  </a:cubicBezTo>
                  <a:cubicBezTo>
                    <a:pt x="300" y="1695"/>
                    <a:pt x="399" y="1944"/>
                    <a:pt x="549" y="2144"/>
                  </a:cubicBezTo>
                  <a:cubicBezTo>
                    <a:pt x="698" y="2293"/>
                    <a:pt x="848" y="2443"/>
                    <a:pt x="1047" y="2542"/>
                  </a:cubicBezTo>
                  <a:cubicBezTo>
                    <a:pt x="1247" y="2642"/>
                    <a:pt x="1546" y="2742"/>
                    <a:pt x="1845" y="2792"/>
                  </a:cubicBezTo>
                  <a:cubicBezTo>
                    <a:pt x="2094" y="2891"/>
                    <a:pt x="2293" y="2941"/>
                    <a:pt x="2393" y="2991"/>
                  </a:cubicBezTo>
                  <a:cubicBezTo>
                    <a:pt x="2543" y="3041"/>
                    <a:pt x="2642" y="3141"/>
                    <a:pt x="2742" y="3240"/>
                  </a:cubicBezTo>
                  <a:cubicBezTo>
                    <a:pt x="2842" y="3290"/>
                    <a:pt x="2892" y="3440"/>
                    <a:pt x="2892" y="3539"/>
                  </a:cubicBezTo>
                  <a:cubicBezTo>
                    <a:pt x="2892" y="3739"/>
                    <a:pt x="2792" y="3838"/>
                    <a:pt x="2642" y="3938"/>
                  </a:cubicBezTo>
                  <a:cubicBezTo>
                    <a:pt x="2543" y="4038"/>
                    <a:pt x="2343" y="4088"/>
                    <a:pt x="2044" y="4088"/>
                  </a:cubicBezTo>
                  <a:cubicBezTo>
                    <a:pt x="1795" y="4088"/>
                    <a:pt x="1546" y="4038"/>
                    <a:pt x="1197" y="3888"/>
                  </a:cubicBezTo>
                  <a:cubicBezTo>
                    <a:pt x="898" y="3789"/>
                    <a:pt x="649" y="3589"/>
                    <a:pt x="399" y="3390"/>
                  </a:cubicBezTo>
                  <a:lnTo>
                    <a:pt x="1" y="4187"/>
                  </a:lnTo>
                  <a:cubicBezTo>
                    <a:pt x="300" y="4387"/>
                    <a:pt x="599" y="4586"/>
                    <a:pt x="948" y="4736"/>
                  </a:cubicBezTo>
                  <a:cubicBezTo>
                    <a:pt x="1297" y="4885"/>
                    <a:pt x="1695" y="4935"/>
                    <a:pt x="2044" y="4935"/>
                  </a:cubicBezTo>
                  <a:cubicBezTo>
                    <a:pt x="2393" y="4935"/>
                    <a:pt x="2742" y="4885"/>
                    <a:pt x="2991" y="4786"/>
                  </a:cubicBezTo>
                  <a:cubicBezTo>
                    <a:pt x="3290" y="4636"/>
                    <a:pt x="3490" y="4486"/>
                    <a:pt x="3639" y="4287"/>
                  </a:cubicBezTo>
                  <a:cubicBezTo>
                    <a:pt x="3789" y="4038"/>
                    <a:pt x="3888" y="3789"/>
                    <a:pt x="3888" y="3490"/>
                  </a:cubicBezTo>
                  <a:cubicBezTo>
                    <a:pt x="3888" y="3190"/>
                    <a:pt x="3789" y="2941"/>
                    <a:pt x="3689" y="2742"/>
                  </a:cubicBezTo>
                  <a:cubicBezTo>
                    <a:pt x="3540" y="2592"/>
                    <a:pt x="3340" y="2443"/>
                    <a:pt x="3141" y="2343"/>
                  </a:cubicBezTo>
                  <a:cubicBezTo>
                    <a:pt x="2941" y="2243"/>
                    <a:pt x="2642" y="2144"/>
                    <a:pt x="2343" y="2044"/>
                  </a:cubicBezTo>
                  <a:cubicBezTo>
                    <a:pt x="2094" y="1994"/>
                    <a:pt x="1895" y="1894"/>
                    <a:pt x="1795" y="1845"/>
                  </a:cubicBezTo>
                  <a:cubicBezTo>
                    <a:pt x="1645" y="1795"/>
                    <a:pt x="1546" y="1745"/>
                    <a:pt x="1446" y="1645"/>
                  </a:cubicBezTo>
                  <a:cubicBezTo>
                    <a:pt x="1346" y="1546"/>
                    <a:pt x="1297" y="1446"/>
                    <a:pt x="1297" y="1296"/>
                  </a:cubicBezTo>
                  <a:cubicBezTo>
                    <a:pt x="1297" y="1147"/>
                    <a:pt x="1396" y="1047"/>
                    <a:pt x="1496" y="947"/>
                  </a:cubicBezTo>
                  <a:cubicBezTo>
                    <a:pt x="1645" y="898"/>
                    <a:pt x="1795" y="848"/>
                    <a:pt x="2044" y="848"/>
                  </a:cubicBezTo>
                  <a:cubicBezTo>
                    <a:pt x="2244" y="848"/>
                    <a:pt x="2443" y="898"/>
                    <a:pt x="2692" y="947"/>
                  </a:cubicBezTo>
                  <a:cubicBezTo>
                    <a:pt x="2991" y="1047"/>
                    <a:pt x="3240" y="1147"/>
                    <a:pt x="3490" y="1296"/>
                  </a:cubicBezTo>
                  <a:lnTo>
                    <a:pt x="3839" y="499"/>
                  </a:lnTo>
                  <a:cubicBezTo>
                    <a:pt x="3589" y="349"/>
                    <a:pt x="3340" y="250"/>
                    <a:pt x="3041" y="150"/>
                  </a:cubicBezTo>
                  <a:cubicBezTo>
                    <a:pt x="2742" y="50"/>
                    <a:pt x="2393"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9"/>
            <p:cNvSpPr/>
            <p:nvPr/>
          </p:nvSpPr>
          <p:spPr>
            <a:xfrm>
              <a:off x="5335850" y="4775300"/>
              <a:ext cx="104700" cy="120900"/>
            </a:xfrm>
            <a:custGeom>
              <a:rect b="b" l="l" r="r" t="t"/>
              <a:pathLst>
                <a:path extrusionOk="0" h="4836" w="4188">
                  <a:moveTo>
                    <a:pt x="1" y="0"/>
                  </a:moveTo>
                  <a:lnTo>
                    <a:pt x="1" y="2791"/>
                  </a:lnTo>
                  <a:cubicBezTo>
                    <a:pt x="1" y="3240"/>
                    <a:pt x="51" y="3589"/>
                    <a:pt x="250" y="3888"/>
                  </a:cubicBezTo>
                  <a:cubicBezTo>
                    <a:pt x="400" y="4187"/>
                    <a:pt x="649" y="4436"/>
                    <a:pt x="948" y="4586"/>
                  </a:cubicBezTo>
                  <a:cubicBezTo>
                    <a:pt x="1297" y="4785"/>
                    <a:pt x="1646" y="4835"/>
                    <a:pt x="2094" y="4835"/>
                  </a:cubicBezTo>
                  <a:cubicBezTo>
                    <a:pt x="2493" y="4835"/>
                    <a:pt x="2892" y="4785"/>
                    <a:pt x="3191" y="4586"/>
                  </a:cubicBezTo>
                  <a:cubicBezTo>
                    <a:pt x="3490" y="4436"/>
                    <a:pt x="3739" y="4187"/>
                    <a:pt x="3939" y="3888"/>
                  </a:cubicBezTo>
                  <a:cubicBezTo>
                    <a:pt x="4088" y="3589"/>
                    <a:pt x="4188" y="3240"/>
                    <a:pt x="4188" y="2791"/>
                  </a:cubicBezTo>
                  <a:lnTo>
                    <a:pt x="4188" y="0"/>
                  </a:lnTo>
                  <a:lnTo>
                    <a:pt x="3241" y="0"/>
                  </a:lnTo>
                  <a:lnTo>
                    <a:pt x="3241" y="2791"/>
                  </a:lnTo>
                  <a:cubicBezTo>
                    <a:pt x="3241" y="3190"/>
                    <a:pt x="3141" y="3489"/>
                    <a:pt x="2942" y="3689"/>
                  </a:cubicBezTo>
                  <a:cubicBezTo>
                    <a:pt x="2742" y="3888"/>
                    <a:pt x="2443" y="4038"/>
                    <a:pt x="2094" y="4038"/>
                  </a:cubicBezTo>
                  <a:cubicBezTo>
                    <a:pt x="1746" y="4038"/>
                    <a:pt x="1446" y="3888"/>
                    <a:pt x="1247" y="3689"/>
                  </a:cubicBezTo>
                  <a:cubicBezTo>
                    <a:pt x="998" y="3489"/>
                    <a:pt x="898" y="3190"/>
                    <a:pt x="898" y="2791"/>
                  </a:cubicBezTo>
                  <a:lnTo>
                    <a:pt x="8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9"/>
            <p:cNvSpPr/>
            <p:nvPr/>
          </p:nvSpPr>
          <p:spPr>
            <a:xfrm>
              <a:off x="5466700" y="4775300"/>
              <a:ext cx="99725" cy="119650"/>
            </a:xfrm>
            <a:custGeom>
              <a:rect b="b" l="l" r="r" t="t"/>
              <a:pathLst>
                <a:path extrusionOk="0" h="4786" w="3989">
                  <a:moveTo>
                    <a:pt x="2283" y="778"/>
                  </a:moveTo>
                  <a:cubicBezTo>
                    <a:pt x="2443" y="778"/>
                    <a:pt x="2570" y="824"/>
                    <a:pt x="2643" y="897"/>
                  </a:cubicBezTo>
                  <a:cubicBezTo>
                    <a:pt x="2792" y="997"/>
                    <a:pt x="2892" y="1146"/>
                    <a:pt x="2892" y="1346"/>
                  </a:cubicBezTo>
                  <a:cubicBezTo>
                    <a:pt x="2892" y="1545"/>
                    <a:pt x="2792" y="1695"/>
                    <a:pt x="2643" y="1794"/>
                  </a:cubicBezTo>
                  <a:cubicBezTo>
                    <a:pt x="2543" y="1894"/>
                    <a:pt x="2343" y="1944"/>
                    <a:pt x="2094" y="1944"/>
                  </a:cubicBezTo>
                  <a:lnTo>
                    <a:pt x="948" y="1944"/>
                  </a:lnTo>
                  <a:lnTo>
                    <a:pt x="948" y="798"/>
                  </a:lnTo>
                  <a:lnTo>
                    <a:pt x="2094" y="798"/>
                  </a:lnTo>
                  <a:cubicBezTo>
                    <a:pt x="2161" y="784"/>
                    <a:pt x="2224" y="778"/>
                    <a:pt x="2283" y="778"/>
                  </a:cubicBezTo>
                  <a:close/>
                  <a:moveTo>
                    <a:pt x="2094" y="2692"/>
                  </a:moveTo>
                  <a:cubicBezTo>
                    <a:pt x="2393" y="2692"/>
                    <a:pt x="2643" y="2742"/>
                    <a:pt x="2792" y="2891"/>
                  </a:cubicBezTo>
                  <a:cubicBezTo>
                    <a:pt x="2942" y="2991"/>
                    <a:pt x="3041" y="3140"/>
                    <a:pt x="3041" y="3340"/>
                  </a:cubicBezTo>
                  <a:cubicBezTo>
                    <a:pt x="3041" y="3539"/>
                    <a:pt x="2942" y="3689"/>
                    <a:pt x="2792" y="3838"/>
                  </a:cubicBezTo>
                  <a:cubicBezTo>
                    <a:pt x="2643" y="3938"/>
                    <a:pt x="2393" y="3988"/>
                    <a:pt x="2094" y="3988"/>
                  </a:cubicBezTo>
                  <a:lnTo>
                    <a:pt x="948" y="3988"/>
                  </a:lnTo>
                  <a:lnTo>
                    <a:pt x="948" y="2692"/>
                  </a:lnTo>
                  <a:close/>
                  <a:moveTo>
                    <a:pt x="1" y="0"/>
                  </a:moveTo>
                  <a:lnTo>
                    <a:pt x="1" y="4785"/>
                  </a:lnTo>
                  <a:lnTo>
                    <a:pt x="2194" y="4785"/>
                  </a:lnTo>
                  <a:cubicBezTo>
                    <a:pt x="2742" y="4785"/>
                    <a:pt x="3191" y="4686"/>
                    <a:pt x="3490" y="4436"/>
                  </a:cubicBezTo>
                  <a:cubicBezTo>
                    <a:pt x="3839" y="4187"/>
                    <a:pt x="3988" y="3888"/>
                    <a:pt x="3988" y="3439"/>
                  </a:cubicBezTo>
                  <a:cubicBezTo>
                    <a:pt x="3988" y="3140"/>
                    <a:pt x="3889" y="2891"/>
                    <a:pt x="3739" y="2642"/>
                  </a:cubicBezTo>
                  <a:cubicBezTo>
                    <a:pt x="3540" y="2442"/>
                    <a:pt x="3291" y="2293"/>
                    <a:pt x="2991" y="2243"/>
                  </a:cubicBezTo>
                  <a:cubicBezTo>
                    <a:pt x="3241" y="2193"/>
                    <a:pt x="3440" y="2044"/>
                    <a:pt x="3590" y="1844"/>
                  </a:cubicBezTo>
                  <a:cubicBezTo>
                    <a:pt x="3739" y="1695"/>
                    <a:pt x="3789" y="1446"/>
                    <a:pt x="3789" y="1196"/>
                  </a:cubicBezTo>
                  <a:cubicBezTo>
                    <a:pt x="3789" y="798"/>
                    <a:pt x="3639" y="499"/>
                    <a:pt x="3340" y="299"/>
                  </a:cubicBezTo>
                  <a:cubicBezTo>
                    <a:pt x="3091" y="100"/>
                    <a:pt x="2692" y="0"/>
                    <a:pt x="214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9"/>
            <p:cNvSpPr/>
            <p:nvPr/>
          </p:nvSpPr>
          <p:spPr>
            <a:xfrm>
              <a:off x="5577600" y="4772800"/>
              <a:ext cx="97225" cy="123400"/>
            </a:xfrm>
            <a:custGeom>
              <a:rect b="b" l="l" r="r" t="t"/>
              <a:pathLst>
                <a:path extrusionOk="0" h="4936" w="3889">
                  <a:moveTo>
                    <a:pt x="2094" y="0"/>
                  </a:moveTo>
                  <a:cubicBezTo>
                    <a:pt x="1746" y="0"/>
                    <a:pt x="1446" y="50"/>
                    <a:pt x="1147" y="200"/>
                  </a:cubicBezTo>
                  <a:cubicBezTo>
                    <a:pt x="898" y="299"/>
                    <a:pt x="699" y="449"/>
                    <a:pt x="499" y="648"/>
                  </a:cubicBezTo>
                  <a:cubicBezTo>
                    <a:pt x="400" y="848"/>
                    <a:pt x="300" y="1097"/>
                    <a:pt x="300" y="1396"/>
                  </a:cubicBezTo>
                  <a:cubicBezTo>
                    <a:pt x="300" y="1695"/>
                    <a:pt x="400" y="1944"/>
                    <a:pt x="499" y="2144"/>
                  </a:cubicBezTo>
                  <a:cubicBezTo>
                    <a:pt x="649" y="2293"/>
                    <a:pt x="848" y="2443"/>
                    <a:pt x="1048" y="2542"/>
                  </a:cubicBezTo>
                  <a:cubicBezTo>
                    <a:pt x="1247" y="2642"/>
                    <a:pt x="1546" y="2742"/>
                    <a:pt x="1845" y="2792"/>
                  </a:cubicBezTo>
                  <a:cubicBezTo>
                    <a:pt x="2094" y="2891"/>
                    <a:pt x="2294" y="2941"/>
                    <a:pt x="2394" y="2991"/>
                  </a:cubicBezTo>
                  <a:cubicBezTo>
                    <a:pt x="2543" y="3041"/>
                    <a:pt x="2643" y="3141"/>
                    <a:pt x="2742" y="3240"/>
                  </a:cubicBezTo>
                  <a:cubicBezTo>
                    <a:pt x="2842" y="3290"/>
                    <a:pt x="2892" y="3440"/>
                    <a:pt x="2892" y="3539"/>
                  </a:cubicBezTo>
                  <a:cubicBezTo>
                    <a:pt x="2892" y="3739"/>
                    <a:pt x="2792" y="3838"/>
                    <a:pt x="2643" y="3938"/>
                  </a:cubicBezTo>
                  <a:cubicBezTo>
                    <a:pt x="2493" y="4038"/>
                    <a:pt x="2294" y="4088"/>
                    <a:pt x="2045" y="4088"/>
                  </a:cubicBezTo>
                  <a:cubicBezTo>
                    <a:pt x="1795" y="4088"/>
                    <a:pt x="1496" y="4038"/>
                    <a:pt x="1197" y="3888"/>
                  </a:cubicBezTo>
                  <a:cubicBezTo>
                    <a:pt x="898" y="3789"/>
                    <a:pt x="649" y="3589"/>
                    <a:pt x="400" y="3390"/>
                  </a:cubicBezTo>
                  <a:lnTo>
                    <a:pt x="1" y="4187"/>
                  </a:lnTo>
                  <a:cubicBezTo>
                    <a:pt x="300" y="4387"/>
                    <a:pt x="599" y="4586"/>
                    <a:pt x="948" y="4736"/>
                  </a:cubicBezTo>
                  <a:cubicBezTo>
                    <a:pt x="1297" y="4885"/>
                    <a:pt x="1646" y="4935"/>
                    <a:pt x="2045" y="4935"/>
                  </a:cubicBezTo>
                  <a:cubicBezTo>
                    <a:pt x="2394" y="4935"/>
                    <a:pt x="2693" y="4885"/>
                    <a:pt x="2992" y="4786"/>
                  </a:cubicBezTo>
                  <a:cubicBezTo>
                    <a:pt x="3291" y="4636"/>
                    <a:pt x="3490" y="4486"/>
                    <a:pt x="3640" y="4287"/>
                  </a:cubicBezTo>
                  <a:cubicBezTo>
                    <a:pt x="3789" y="4038"/>
                    <a:pt x="3889" y="3789"/>
                    <a:pt x="3889" y="3490"/>
                  </a:cubicBezTo>
                  <a:cubicBezTo>
                    <a:pt x="3889" y="3190"/>
                    <a:pt x="3789" y="2941"/>
                    <a:pt x="3640" y="2742"/>
                  </a:cubicBezTo>
                  <a:cubicBezTo>
                    <a:pt x="3540" y="2592"/>
                    <a:pt x="3341" y="2443"/>
                    <a:pt x="3141" y="2343"/>
                  </a:cubicBezTo>
                  <a:cubicBezTo>
                    <a:pt x="2942" y="2243"/>
                    <a:pt x="2643" y="2144"/>
                    <a:pt x="2344" y="2044"/>
                  </a:cubicBezTo>
                  <a:cubicBezTo>
                    <a:pt x="2094" y="1994"/>
                    <a:pt x="1895" y="1894"/>
                    <a:pt x="1795" y="1845"/>
                  </a:cubicBezTo>
                  <a:cubicBezTo>
                    <a:pt x="1646" y="1795"/>
                    <a:pt x="1546" y="1745"/>
                    <a:pt x="1446" y="1645"/>
                  </a:cubicBezTo>
                  <a:cubicBezTo>
                    <a:pt x="1347" y="1546"/>
                    <a:pt x="1297" y="1446"/>
                    <a:pt x="1297" y="1296"/>
                  </a:cubicBezTo>
                  <a:cubicBezTo>
                    <a:pt x="1297" y="1147"/>
                    <a:pt x="1397" y="1047"/>
                    <a:pt x="1496" y="947"/>
                  </a:cubicBezTo>
                  <a:cubicBezTo>
                    <a:pt x="1646" y="898"/>
                    <a:pt x="1795" y="848"/>
                    <a:pt x="2045" y="848"/>
                  </a:cubicBezTo>
                  <a:cubicBezTo>
                    <a:pt x="2244" y="848"/>
                    <a:pt x="2443" y="898"/>
                    <a:pt x="2693" y="947"/>
                  </a:cubicBezTo>
                  <a:cubicBezTo>
                    <a:pt x="2942" y="1047"/>
                    <a:pt x="3241" y="1147"/>
                    <a:pt x="3440" y="1296"/>
                  </a:cubicBezTo>
                  <a:lnTo>
                    <a:pt x="3839" y="499"/>
                  </a:lnTo>
                  <a:cubicBezTo>
                    <a:pt x="3590" y="349"/>
                    <a:pt x="3341" y="250"/>
                    <a:pt x="3042" y="150"/>
                  </a:cubicBezTo>
                  <a:cubicBezTo>
                    <a:pt x="2693" y="50"/>
                    <a:pt x="2394"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9"/>
            <p:cNvSpPr/>
            <p:nvPr/>
          </p:nvSpPr>
          <p:spPr>
            <a:xfrm>
              <a:off x="5687275" y="4772800"/>
              <a:ext cx="109675" cy="123400"/>
            </a:xfrm>
            <a:custGeom>
              <a:rect b="b" l="l" r="r" t="t"/>
              <a:pathLst>
                <a:path extrusionOk="0" h="4936" w="4387">
                  <a:moveTo>
                    <a:pt x="2542" y="0"/>
                  </a:moveTo>
                  <a:cubicBezTo>
                    <a:pt x="2044" y="0"/>
                    <a:pt x="1645" y="150"/>
                    <a:pt x="1246" y="349"/>
                  </a:cubicBezTo>
                  <a:cubicBezTo>
                    <a:pt x="848" y="549"/>
                    <a:pt x="549" y="848"/>
                    <a:pt x="349" y="1246"/>
                  </a:cubicBezTo>
                  <a:cubicBezTo>
                    <a:pt x="100" y="1595"/>
                    <a:pt x="0" y="1994"/>
                    <a:pt x="0" y="2493"/>
                  </a:cubicBezTo>
                  <a:cubicBezTo>
                    <a:pt x="0" y="2941"/>
                    <a:pt x="100" y="3340"/>
                    <a:pt x="299" y="3739"/>
                  </a:cubicBezTo>
                  <a:cubicBezTo>
                    <a:pt x="549" y="4088"/>
                    <a:pt x="848" y="4387"/>
                    <a:pt x="1246" y="4636"/>
                  </a:cubicBezTo>
                  <a:cubicBezTo>
                    <a:pt x="1595" y="4835"/>
                    <a:pt x="2044" y="4935"/>
                    <a:pt x="2493" y="4935"/>
                  </a:cubicBezTo>
                  <a:cubicBezTo>
                    <a:pt x="2842" y="4935"/>
                    <a:pt x="3190" y="4885"/>
                    <a:pt x="3489" y="4736"/>
                  </a:cubicBezTo>
                  <a:cubicBezTo>
                    <a:pt x="3838" y="4586"/>
                    <a:pt x="4137" y="4387"/>
                    <a:pt x="4387" y="4138"/>
                  </a:cubicBezTo>
                  <a:lnTo>
                    <a:pt x="3838" y="3539"/>
                  </a:lnTo>
                  <a:cubicBezTo>
                    <a:pt x="3689" y="3689"/>
                    <a:pt x="3440" y="3838"/>
                    <a:pt x="3240" y="3938"/>
                  </a:cubicBezTo>
                  <a:cubicBezTo>
                    <a:pt x="2991" y="4038"/>
                    <a:pt x="2792" y="4088"/>
                    <a:pt x="2542" y="4088"/>
                  </a:cubicBezTo>
                  <a:cubicBezTo>
                    <a:pt x="2243" y="4088"/>
                    <a:pt x="1994" y="4038"/>
                    <a:pt x="1745" y="3888"/>
                  </a:cubicBezTo>
                  <a:cubicBezTo>
                    <a:pt x="1496" y="3739"/>
                    <a:pt x="1296" y="3539"/>
                    <a:pt x="1147" y="3290"/>
                  </a:cubicBezTo>
                  <a:cubicBezTo>
                    <a:pt x="997" y="3041"/>
                    <a:pt x="947" y="2742"/>
                    <a:pt x="947" y="2443"/>
                  </a:cubicBezTo>
                  <a:cubicBezTo>
                    <a:pt x="947" y="2144"/>
                    <a:pt x="997" y="1894"/>
                    <a:pt x="1147" y="1645"/>
                  </a:cubicBezTo>
                  <a:cubicBezTo>
                    <a:pt x="1296" y="1396"/>
                    <a:pt x="1496" y="1197"/>
                    <a:pt x="1745" y="1047"/>
                  </a:cubicBezTo>
                  <a:cubicBezTo>
                    <a:pt x="1994" y="898"/>
                    <a:pt x="2243" y="848"/>
                    <a:pt x="2542" y="848"/>
                  </a:cubicBezTo>
                  <a:cubicBezTo>
                    <a:pt x="2792" y="848"/>
                    <a:pt x="2991" y="898"/>
                    <a:pt x="3240" y="997"/>
                  </a:cubicBezTo>
                  <a:cubicBezTo>
                    <a:pt x="3489" y="1097"/>
                    <a:pt x="3689" y="1246"/>
                    <a:pt x="3838" y="1446"/>
                  </a:cubicBezTo>
                  <a:lnTo>
                    <a:pt x="4387" y="798"/>
                  </a:lnTo>
                  <a:cubicBezTo>
                    <a:pt x="4137" y="549"/>
                    <a:pt x="3888" y="349"/>
                    <a:pt x="3539" y="250"/>
                  </a:cubicBezTo>
                  <a:cubicBezTo>
                    <a:pt x="3190" y="100"/>
                    <a:pt x="2891" y="0"/>
                    <a:pt x="254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9"/>
            <p:cNvSpPr/>
            <p:nvPr/>
          </p:nvSpPr>
          <p:spPr>
            <a:xfrm>
              <a:off x="5815625" y="4775300"/>
              <a:ext cx="100950" cy="119650"/>
            </a:xfrm>
            <a:custGeom>
              <a:rect b="b" l="l" r="r" t="t"/>
              <a:pathLst>
                <a:path extrusionOk="0" h="4786" w="4038">
                  <a:moveTo>
                    <a:pt x="1994" y="798"/>
                  </a:moveTo>
                  <a:cubicBezTo>
                    <a:pt x="2343" y="798"/>
                    <a:pt x="2592" y="847"/>
                    <a:pt x="2792" y="997"/>
                  </a:cubicBezTo>
                  <a:cubicBezTo>
                    <a:pt x="2991" y="1146"/>
                    <a:pt x="3091" y="1346"/>
                    <a:pt x="3091" y="1645"/>
                  </a:cubicBezTo>
                  <a:cubicBezTo>
                    <a:pt x="3091" y="1944"/>
                    <a:pt x="2991" y="2193"/>
                    <a:pt x="2792" y="2343"/>
                  </a:cubicBezTo>
                  <a:cubicBezTo>
                    <a:pt x="2592" y="2492"/>
                    <a:pt x="2343" y="2542"/>
                    <a:pt x="1994" y="2542"/>
                  </a:cubicBezTo>
                  <a:lnTo>
                    <a:pt x="898" y="2542"/>
                  </a:lnTo>
                  <a:lnTo>
                    <a:pt x="898" y="798"/>
                  </a:lnTo>
                  <a:close/>
                  <a:moveTo>
                    <a:pt x="0" y="0"/>
                  </a:moveTo>
                  <a:lnTo>
                    <a:pt x="0" y="4785"/>
                  </a:lnTo>
                  <a:lnTo>
                    <a:pt x="898" y="4785"/>
                  </a:lnTo>
                  <a:lnTo>
                    <a:pt x="898" y="3390"/>
                  </a:lnTo>
                  <a:lnTo>
                    <a:pt x="1994" y="3390"/>
                  </a:lnTo>
                  <a:cubicBezTo>
                    <a:pt x="2094" y="3390"/>
                    <a:pt x="2144" y="3390"/>
                    <a:pt x="2194" y="3340"/>
                  </a:cubicBezTo>
                  <a:lnTo>
                    <a:pt x="2991" y="4785"/>
                  </a:lnTo>
                  <a:lnTo>
                    <a:pt x="4038" y="4785"/>
                  </a:lnTo>
                  <a:lnTo>
                    <a:pt x="2991" y="3190"/>
                  </a:lnTo>
                  <a:cubicBezTo>
                    <a:pt x="3290" y="3041"/>
                    <a:pt x="3539" y="2841"/>
                    <a:pt x="3689" y="2592"/>
                  </a:cubicBezTo>
                  <a:cubicBezTo>
                    <a:pt x="3888" y="2343"/>
                    <a:pt x="3938" y="1994"/>
                    <a:pt x="3938" y="1645"/>
                  </a:cubicBezTo>
                  <a:cubicBezTo>
                    <a:pt x="3938" y="1097"/>
                    <a:pt x="3789" y="698"/>
                    <a:pt x="3440" y="399"/>
                  </a:cubicBezTo>
                  <a:cubicBezTo>
                    <a:pt x="3091" y="150"/>
                    <a:pt x="2642" y="0"/>
                    <a:pt x="19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9"/>
            <p:cNvSpPr/>
            <p:nvPr/>
          </p:nvSpPr>
          <p:spPr>
            <a:xfrm>
              <a:off x="5939000" y="4775300"/>
              <a:ext cx="23700" cy="119650"/>
            </a:xfrm>
            <a:custGeom>
              <a:rect b="b" l="l" r="r" t="t"/>
              <a:pathLst>
                <a:path extrusionOk="0" h="4786" w="948">
                  <a:moveTo>
                    <a:pt x="0" y="0"/>
                  </a:moveTo>
                  <a:lnTo>
                    <a:pt x="0" y="4785"/>
                  </a:lnTo>
                  <a:lnTo>
                    <a:pt x="947" y="4785"/>
                  </a:lnTo>
                  <a:lnTo>
                    <a:pt x="947"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9"/>
            <p:cNvSpPr/>
            <p:nvPr/>
          </p:nvSpPr>
          <p:spPr>
            <a:xfrm>
              <a:off x="5992575" y="4775300"/>
              <a:ext cx="98475" cy="119650"/>
            </a:xfrm>
            <a:custGeom>
              <a:rect b="b" l="l" r="r" t="t"/>
              <a:pathLst>
                <a:path extrusionOk="0" h="4786" w="3939">
                  <a:moveTo>
                    <a:pt x="2234" y="778"/>
                  </a:moveTo>
                  <a:cubicBezTo>
                    <a:pt x="2397" y="778"/>
                    <a:pt x="2533" y="824"/>
                    <a:pt x="2642" y="897"/>
                  </a:cubicBezTo>
                  <a:cubicBezTo>
                    <a:pt x="2742" y="997"/>
                    <a:pt x="2842" y="1146"/>
                    <a:pt x="2842" y="1346"/>
                  </a:cubicBezTo>
                  <a:cubicBezTo>
                    <a:pt x="2842" y="1545"/>
                    <a:pt x="2742" y="1695"/>
                    <a:pt x="2642" y="1794"/>
                  </a:cubicBezTo>
                  <a:cubicBezTo>
                    <a:pt x="2493" y="1894"/>
                    <a:pt x="2293" y="1944"/>
                    <a:pt x="2044" y="1944"/>
                  </a:cubicBezTo>
                  <a:lnTo>
                    <a:pt x="898" y="1944"/>
                  </a:lnTo>
                  <a:lnTo>
                    <a:pt x="898" y="798"/>
                  </a:lnTo>
                  <a:lnTo>
                    <a:pt x="2044" y="798"/>
                  </a:lnTo>
                  <a:cubicBezTo>
                    <a:pt x="2111" y="784"/>
                    <a:pt x="2174" y="778"/>
                    <a:pt x="2234" y="778"/>
                  </a:cubicBezTo>
                  <a:close/>
                  <a:moveTo>
                    <a:pt x="2044" y="2692"/>
                  </a:moveTo>
                  <a:cubicBezTo>
                    <a:pt x="2343" y="2692"/>
                    <a:pt x="2592" y="2742"/>
                    <a:pt x="2742" y="2891"/>
                  </a:cubicBezTo>
                  <a:cubicBezTo>
                    <a:pt x="2891" y="2991"/>
                    <a:pt x="2991" y="3140"/>
                    <a:pt x="2991" y="3340"/>
                  </a:cubicBezTo>
                  <a:cubicBezTo>
                    <a:pt x="2991" y="3539"/>
                    <a:pt x="2891" y="3689"/>
                    <a:pt x="2742" y="3838"/>
                  </a:cubicBezTo>
                  <a:cubicBezTo>
                    <a:pt x="2592" y="3938"/>
                    <a:pt x="2343" y="3988"/>
                    <a:pt x="2044" y="3988"/>
                  </a:cubicBezTo>
                  <a:lnTo>
                    <a:pt x="898" y="3988"/>
                  </a:lnTo>
                  <a:lnTo>
                    <a:pt x="898" y="2692"/>
                  </a:lnTo>
                  <a:close/>
                  <a:moveTo>
                    <a:pt x="0" y="0"/>
                  </a:moveTo>
                  <a:lnTo>
                    <a:pt x="0" y="4785"/>
                  </a:lnTo>
                  <a:lnTo>
                    <a:pt x="2194" y="4785"/>
                  </a:lnTo>
                  <a:cubicBezTo>
                    <a:pt x="2742" y="4785"/>
                    <a:pt x="3141" y="4686"/>
                    <a:pt x="3490" y="4436"/>
                  </a:cubicBezTo>
                  <a:cubicBezTo>
                    <a:pt x="3789" y="4187"/>
                    <a:pt x="3938" y="3888"/>
                    <a:pt x="3938" y="3439"/>
                  </a:cubicBezTo>
                  <a:cubicBezTo>
                    <a:pt x="3938" y="3140"/>
                    <a:pt x="3838" y="2891"/>
                    <a:pt x="3689" y="2642"/>
                  </a:cubicBezTo>
                  <a:cubicBezTo>
                    <a:pt x="3490" y="2442"/>
                    <a:pt x="3240" y="2293"/>
                    <a:pt x="2941" y="2243"/>
                  </a:cubicBezTo>
                  <a:cubicBezTo>
                    <a:pt x="3191" y="2193"/>
                    <a:pt x="3390" y="2044"/>
                    <a:pt x="3539" y="1844"/>
                  </a:cubicBezTo>
                  <a:cubicBezTo>
                    <a:pt x="3689" y="1695"/>
                    <a:pt x="3739" y="1446"/>
                    <a:pt x="3739" y="1196"/>
                  </a:cubicBezTo>
                  <a:cubicBezTo>
                    <a:pt x="3739" y="798"/>
                    <a:pt x="3589" y="499"/>
                    <a:pt x="3340" y="299"/>
                  </a:cubicBezTo>
                  <a:cubicBezTo>
                    <a:pt x="3041" y="100"/>
                    <a:pt x="2642" y="0"/>
                    <a:pt x="2094"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9"/>
            <p:cNvSpPr/>
            <p:nvPr/>
          </p:nvSpPr>
          <p:spPr>
            <a:xfrm>
              <a:off x="6113450" y="4775300"/>
              <a:ext cx="89750" cy="119650"/>
            </a:xfrm>
            <a:custGeom>
              <a:rect b="b" l="l" r="r" t="t"/>
              <a:pathLst>
                <a:path extrusionOk="0" h="4786" w="3590">
                  <a:moveTo>
                    <a:pt x="0" y="0"/>
                  </a:moveTo>
                  <a:lnTo>
                    <a:pt x="0" y="4785"/>
                  </a:lnTo>
                  <a:lnTo>
                    <a:pt x="3589" y="4785"/>
                  </a:lnTo>
                  <a:lnTo>
                    <a:pt x="3589" y="3988"/>
                  </a:lnTo>
                  <a:lnTo>
                    <a:pt x="898" y="3988"/>
                  </a:lnTo>
                  <a:lnTo>
                    <a:pt x="898" y="2791"/>
                  </a:lnTo>
                  <a:lnTo>
                    <a:pt x="3240" y="2791"/>
                  </a:lnTo>
                  <a:lnTo>
                    <a:pt x="3240" y="1994"/>
                  </a:lnTo>
                  <a:lnTo>
                    <a:pt x="898" y="1994"/>
                  </a:lnTo>
                  <a:lnTo>
                    <a:pt x="898" y="798"/>
                  </a:lnTo>
                  <a:lnTo>
                    <a:pt x="3539" y="798"/>
                  </a:lnTo>
                  <a:lnTo>
                    <a:pt x="3539"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9"/>
            <p:cNvSpPr/>
            <p:nvPr/>
          </p:nvSpPr>
          <p:spPr>
            <a:xfrm>
              <a:off x="6093500" y="3742250"/>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9"/>
            <p:cNvSpPr/>
            <p:nvPr/>
          </p:nvSpPr>
          <p:spPr>
            <a:xfrm>
              <a:off x="6093500" y="3835700"/>
              <a:ext cx="427450" cy="51125"/>
            </a:xfrm>
            <a:custGeom>
              <a:rect b="b" l="l" r="r" t="t"/>
              <a:pathLst>
                <a:path extrusionOk="0" h="2045" w="17098">
                  <a:moveTo>
                    <a:pt x="1" y="1"/>
                  </a:moveTo>
                  <a:lnTo>
                    <a:pt x="1" y="2044"/>
                  </a:lnTo>
                  <a:lnTo>
                    <a:pt x="17098" y="2044"/>
                  </a:lnTo>
                  <a:lnTo>
                    <a:pt x="1709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p:nvPr/>
          </p:nvSpPr>
          <p:spPr>
            <a:xfrm>
              <a:off x="6093500" y="3927925"/>
              <a:ext cx="427450" cy="51100"/>
            </a:xfrm>
            <a:custGeom>
              <a:rect b="b" l="l" r="r" t="t"/>
              <a:pathLst>
                <a:path extrusionOk="0" h="2044" w="17098">
                  <a:moveTo>
                    <a:pt x="1" y="0"/>
                  </a:moveTo>
                  <a:lnTo>
                    <a:pt x="1" y="2044"/>
                  </a:lnTo>
                  <a:lnTo>
                    <a:pt x="17098" y="2044"/>
                  </a:lnTo>
                  <a:lnTo>
                    <a:pt x="17098"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9"/>
            <p:cNvSpPr/>
            <p:nvPr/>
          </p:nvSpPr>
          <p:spPr>
            <a:xfrm>
              <a:off x="5841800"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9"/>
            <p:cNvSpPr/>
            <p:nvPr/>
          </p:nvSpPr>
          <p:spPr>
            <a:xfrm>
              <a:off x="5705975" y="3742250"/>
              <a:ext cx="83500" cy="83500"/>
            </a:xfrm>
            <a:custGeom>
              <a:rect b="b" l="l" r="r" t="t"/>
              <a:pathLst>
                <a:path extrusionOk="0" h="3340" w="3340">
                  <a:moveTo>
                    <a:pt x="1695" y="0"/>
                  </a:moveTo>
                  <a:cubicBezTo>
                    <a:pt x="748" y="0"/>
                    <a:pt x="0" y="748"/>
                    <a:pt x="0" y="1695"/>
                  </a:cubicBezTo>
                  <a:cubicBezTo>
                    <a:pt x="0" y="2592"/>
                    <a:pt x="748" y="3340"/>
                    <a:pt x="1695" y="3340"/>
                  </a:cubicBezTo>
                  <a:cubicBezTo>
                    <a:pt x="2592" y="3340"/>
                    <a:pt x="3340" y="2592"/>
                    <a:pt x="3340" y="1695"/>
                  </a:cubicBezTo>
                  <a:cubicBezTo>
                    <a:pt x="3340" y="748"/>
                    <a:pt x="2592" y="0"/>
                    <a:pt x="169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9"/>
            <p:cNvSpPr/>
            <p:nvPr/>
          </p:nvSpPr>
          <p:spPr>
            <a:xfrm>
              <a:off x="5570125" y="3742250"/>
              <a:ext cx="83525" cy="83500"/>
            </a:xfrm>
            <a:custGeom>
              <a:rect b="b" l="l" r="r" t="t"/>
              <a:pathLst>
                <a:path extrusionOk="0" h="3340" w="3341">
                  <a:moveTo>
                    <a:pt x="1646" y="0"/>
                  </a:moveTo>
                  <a:cubicBezTo>
                    <a:pt x="749" y="0"/>
                    <a:pt x="1" y="748"/>
                    <a:pt x="1" y="1695"/>
                  </a:cubicBezTo>
                  <a:cubicBezTo>
                    <a:pt x="1" y="2592"/>
                    <a:pt x="749" y="3340"/>
                    <a:pt x="1646" y="3340"/>
                  </a:cubicBezTo>
                  <a:cubicBezTo>
                    <a:pt x="2593" y="3340"/>
                    <a:pt x="3341" y="2592"/>
                    <a:pt x="3341" y="1695"/>
                  </a:cubicBezTo>
                  <a:cubicBezTo>
                    <a:pt x="3341" y="748"/>
                    <a:pt x="2593" y="0"/>
                    <a:pt x="164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9"/>
            <p:cNvSpPr/>
            <p:nvPr/>
          </p:nvSpPr>
          <p:spPr>
            <a:xfrm>
              <a:off x="1055400" y="4487993"/>
              <a:ext cx="559550" cy="558275"/>
            </a:xfrm>
            <a:custGeom>
              <a:rect b="b" l="l" r="r" t="t"/>
              <a:pathLst>
                <a:path extrusionOk="0" h="22331" w="22382">
                  <a:moveTo>
                    <a:pt x="11216" y="0"/>
                  </a:moveTo>
                  <a:cubicBezTo>
                    <a:pt x="5035" y="0"/>
                    <a:pt x="1" y="4985"/>
                    <a:pt x="1" y="11165"/>
                  </a:cubicBezTo>
                  <a:cubicBezTo>
                    <a:pt x="1" y="17346"/>
                    <a:pt x="5035" y="22331"/>
                    <a:pt x="11216" y="22331"/>
                  </a:cubicBezTo>
                  <a:cubicBezTo>
                    <a:pt x="17347" y="22331"/>
                    <a:pt x="22381" y="17346"/>
                    <a:pt x="22381" y="11165"/>
                  </a:cubicBezTo>
                  <a:cubicBezTo>
                    <a:pt x="22381" y="4985"/>
                    <a:pt x="17347" y="0"/>
                    <a:pt x="112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9"/>
            <p:cNvSpPr/>
            <p:nvPr/>
          </p:nvSpPr>
          <p:spPr>
            <a:xfrm>
              <a:off x="1253550" y="4518550"/>
              <a:ext cx="164500" cy="193250"/>
            </a:xfrm>
            <a:custGeom>
              <a:rect b="b" l="l" r="r" t="t"/>
              <a:pathLst>
                <a:path extrusionOk="0" h="7730" w="6580">
                  <a:moveTo>
                    <a:pt x="3377" y="1"/>
                  </a:moveTo>
                  <a:cubicBezTo>
                    <a:pt x="3348" y="1"/>
                    <a:pt x="3319" y="1"/>
                    <a:pt x="3290" y="2"/>
                  </a:cubicBezTo>
                  <a:cubicBezTo>
                    <a:pt x="1446" y="2"/>
                    <a:pt x="0" y="1447"/>
                    <a:pt x="0" y="3242"/>
                  </a:cubicBezTo>
                  <a:lnTo>
                    <a:pt x="0" y="4488"/>
                  </a:lnTo>
                  <a:cubicBezTo>
                    <a:pt x="0" y="6282"/>
                    <a:pt x="1446" y="7728"/>
                    <a:pt x="3290" y="7728"/>
                  </a:cubicBezTo>
                  <a:cubicBezTo>
                    <a:pt x="3319" y="7729"/>
                    <a:pt x="3348" y="7729"/>
                    <a:pt x="3377" y="7729"/>
                  </a:cubicBezTo>
                  <a:cubicBezTo>
                    <a:pt x="5132" y="7729"/>
                    <a:pt x="6580" y="6253"/>
                    <a:pt x="6580" y="4488"/>
                  </a:cubicBezTo>
                  <a:lnTo>
                    <a:pt x="6580" y="3242"/>
                  </a:lnTo>
                  <a:cubicBezTo>
                    <a:pt x="6531" y="1477"/>
                    <a:pt x="5131" y="1"/>
                    <a:pt x="3377"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9"/>
            <p:cNvSpPr/>
            <p:nvPr/>
          </p:nvSpPr>
          <p:spPr>
            <a:xfrm>
              <a:off x="1197450" y="4740400"/>
              <a:ext cx="275425" cy="159525"/>
            </a:xfrm>
            <a:custGeom>
              <a:rect b="b" l="l" r="r" t="t"/>
              <a:pathLst>
                <a:path extrusionOk="0" h="6381" w="11017">
                  <a:moveTo>
                    <a:pt x="2942" y="0"/>
                  </a:moveTo>
                  <a:cubicBezTo>
                    <a:pt x="1297" y="0"/>
                    <a:pt x="1" y="1296"/>
                    <a:pt x="1" y="2941"/>
                  </a:cubicBezTo>
                  <a:lnTo>
                    <a:pt x="1" y="6381"/>
                  </a:lnTo>
                  <a:lnTo>
                    <a:pt x="11017" y="6381"/>
                  </a:lnTo>
                  <a:lnTo>
                    <a:pt x="11017" y="2941"/>
                  </a:lnTo>
                  <a:cubicBezTo>
                    <a:pt x="11017" y="1296"/>
                    <a:pt x="9721" y="0"/>
                    <a:pt x="807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9"/>
            <p:cNvSpPr/>
            <p:nvPr/>
          </p:nvSpPr>
          <p:spPr>
            <a:xfrm>
              <a:off x="6017500" y="3252500"/>
              <a:ext cx="77275" cy="77300"/>
            </a:xfrm>
            <a:custGeom>
              <a:rect b="b" l="l" r="r" t="t"/>
              <a:pathLst>
                <a:path extrusionOk="0" fill="none" h="3092" w="3091">
                  <a:moveTo>
                    <a:pt x="0" y="3091"/>
                  </a:moveTo>
                  <a:lnTo>
                    <a:pt x="0" y="1"/>
                  </a:lnTo>
                  <a:lnTo>
                    <a:pt x="309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9"/>
            <p:cNvSpPr/>
            <p:nvPr/>
          </p:nvSpPr>
          <p:spPr>
            <a:xfrm>
              <a:off x="6190700" y="3252500"/>
              <a:ext cx="77300" cy="77300"/>
            </a:xfrm>
            <a:custGeom>
              <a:rect b="b" l="l" r="r" t="t"/>
              <a:pathLst>
                <a:path extrusionOk="0" fill="none" h="3092" w="3092">
                  <a:moveTo>
                    <a:pt x="3091" y="3091"/>
                  </a:moveTo>
                  <a:lnTo>
                    <a:pt x="3091" y="1"/>
                  </a:lnTo>
                  <a:lnTo>
                    <a:pt x="1" y="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9"/>
            <p:cNvSpPr/>
            <p:nvPr/>
          </p:nvSpPr>
          <p:spPr>
            <a:xfrm>
              <a:off x="6017500" y="3398300"/>
              <a:ext cx="77275" cy="77300"/>
            </a:xfrm>
            <a:custGeom>
              <a:rect b="b" l="l" r="r" t="t"/>
              <a:pathLst>
                <a:path extrusionOk="0" fill="none" h="3092" w="3091">
                  <a:moveTo>
                    <a:pt x="0" y="1"/>
                  </a:moveTo>
                  <a:lnTo>
                    <a:pt x="0" y="3091"/>
                  </a:lnTo>
                  <a:lnTo>
                    <a:pt x="309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9"/>
            <p:cNvSpPr/>
            <p:nvPr/>
          </p:nvSpPr>
          <p:spPr>
            <a:xfrm>
              <a:off x="6190700" y="3398300"/>
              <a:ext cx="77300" cy="77300"/>
            </a:xfrm>
            <a:custGeom>
              <a:rect b="b" l="l" r="r" t="t"/>
              <a:pathLst>
                <a:path extrusionOk="0" fill="none" h="3092" w="3092">
                  <a:moveTo>
                    <a:pt x="3091" y="1"/>
                  </a:moveTo>
                  <a:lnTo>
                    <a:pt x="3091" y="3091"/>
                  </a:lnTo>
                  <a:lnTo>
                    <a:pt x="1" y="3091"/>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9"/>
            <p:cNvSpPr/>
            <p:nvPr/>
          </p:nvSpPr>
          <p:spPr>
            <a:xfrm>
              <a:off x="1683450" y="3282425"/>
              <a:ext cx="118400" cy="162025"/>
            </a:xfrm>
            <a:custGeom>
              <a:rect b="b" l="l" r="r" t="t"/>
              <a:pathLst>
                <a:path extrusionOk="0" h="6481" w="4736">
                  <a:moveTo>
                    <a:pt x="1" y="0"/>
                  </a:moveTo>
                  <a:lnTo>
                    <a:pt x="1" y="6480"/>
                  </a:lnTo>
                  <a:lnTo>
                    <a:pt x="4736" y="3240"/>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9"/>
            <p:cNvSpPr/>
            <p:nvPr/>
          </p:nvSpPr>
          <p:spPr>
            <a:xfrm>
              <a:off x="1986275" y="3282425"/>
              <a:ext cx="119650" cy="162025"/>
            </a:xfrm>
            <a:custGeom>
              <a:rect b="b" l="l" r="r" t="t"/>
              <a:pathLst>
                <a:path extrusionOk="0" h="6481" w="4786">
                  <a:moveTo>
                    <a:pt x="0" y="0"/>
                  </a:moveTo>
                  <a:lnTo>
                    <a:pt x="0" y="6480"/>
                  </a:lnTo>
                  <a:lnTo>
                    <a:pt x="4785" y="32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9"/>
            <p:cNvSpPr/>
            <p:nvPr/>
          </p:nvSpPr>
          <p:spPr>
            <a:xfrm>
              <a:off x="2144525" y="3282425"/>
              <a:ext cx="25" cy="162025"/>
            </a:xfrm>
            <a:custGeom>
              <a:rect b="b" l="l" r="r" t="t"/>
              <a:pathLst>
                <a:path extrusionOk="0" fill="none" h="6481" w="1">
                  <a:moveTo>
                    <a:pt x="0" y="0"/>
                  </a:moveTo>
                  <a:lnTo>
                    <a:pt x="0"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9"/>
            <p:cNvSpPr/>
            <p:nvPr/>
          </p:nvSpPr>
          <p:spPr>
            <a:xfrm>
              <a:off x="1342025" y="3282425"/>
              <a:ext cx="118400" cy="162025"/>
            </a:xfrm>
            <a:custGeom>
              <a:rect b="b" l="l" r="r" t="t"/>
              <a:pathLst>
                <a:path extrusionOk="0" h="6481" w="4736">
                  <a:moveTo>
                    <a:pt x="4735" y="0"/>
                  </a:moveTo>
                  <a:lnTo>
                    <a:pt x="0" y="3240"/>
                  </a:lnTo>
                  <a:lnTo>
                    <a:pt x="4735" y="6480"/>
                  </a:lnTo>
                  <a:lnTo>
                    <a:pt x="473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9"/>
            <p:cNvSpPr/>
            <p:nvPr/>
          </p:nvSpPr>
          <p:spPr>
            <a:xfrm>
              <a:off x="1303375" y="3282425"/>
              <a:ext cx="25" cy="162025"/>
            </a:xfrm>
            <a:custGeom>
              <a:rect b="b" l="l" r="r" t="t"/>
              <a:pathLst>
                <a:path extrusionOk="0" fill="none" h="6481" w="1">
                  <a:moveTo>
                    <a:pt x="1" y="0"/>
                  </a:moveTo>
                  <a:lnTo>
                    <a:pt x="1" y="6480"/>
                  </a:lnTo>
                </a:path>
              </a:pathLst>
            </a:custGeom>
            <a:solidFill>
              <a:schemeClr val="accent1"/>
            </a:solidFill>
            <a:ln cap="flat" cmpd="sng" w="31150">
              <a:solidFill>
                <a:srgbClr val="48FFD5"/>
              </a:solidFill>
              <a:prstDash val="solid"/>
              <a:miter lim="4984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29" name="Google Shape;929;p49"/>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33" name="Shape 933"/>
        <p:cNvGrpSpPr/>
        <p:nvPr/>
      </p:nvGrpSpPr>
      <p:grpSpPr>
        <a:xfrm>
          <a:off x="0" y="0"/>
          <a:ext cx="0" cy="0"/>
          <a:chOff x="0" y="0"/>
          <a:chExt cx="0" cy="0"/>
        </a:xfrm>
      </p:grpSpPr>
      <p:sp>
        <p:nvSpPr>
          <p:cNvPr id="934" name="Google Shape;934;p5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PROJECT STAGES</a:t>
            </a:r>
            <a:endParaRPr/>
          </a:p>
        </p:txBody>
      </p:sp>
      <p:sp>
        <p:nvSpPr>
          <p:cNvPr id="935" name="Google Shape;935;p50"/>
          <p:cNvSpPr/>
          <p:nvPr/>
        </p:nvSpPr>
        <p:spPr>
          <a:xfrm>
            <a:off x="4346435" y="4146005"/>
            <a:ext cx="214487" cy="192778"/>
          </a:xfrm>
          <a:custGeom>
            <a:rect b="b" l="l" r="r" t="t"/>
            <a:pathLst>
              <a:path extrusionOk="0" h="9724" w="10819">
                <a:moveTo>
                  <a:pt x="5406" y="0"/>
                </a:moveTo>
                <a:cubicBezTo>
                  <a:pt x="3266" y="0"/>
                  <a:pt x="1305" y="1422"/>
                  <a:pt x="712" y="3585"/>
                </a:cubicBezTo>
                <a:cubicBezTo>
                  <a:pt x="1" y="6180"/>
                  <a:pt x="1528" y="8858"/>
                  <a:pt x="4123" y="9549"/>
                </a:cubicBezTo>
                <a:cubicBezTo>
                  <a:pt x="4554" y="9667"/>
                  <a:pt x="4987" y="9723"/>
                  <a:pt x="5414" y="9723"/>
                </a:cubicBezTo>
                <a:cubicBezTo>
                  <a:pt x="7553" y="9723"/>
                  <a:pt x="9514" y="8305"/>
                  <a:pt x="10107" y="6159"/>
                </a:cubicBezTo>
                <a:cubicBezTo>
                  <a:pt x="10818" y="3564"/>
                  <a:pt x="9291" y="886"/>
                  <a:pt x="6696" y="175"/>
                </a:cubicBezTo>
                <a:cubicBezTo>
                  <a:pt x="6265" y="57"/>
                  <a:pt x="5832" y="0"/>
                  <a:pt x="54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0"/>
          <p:cNvSpPr/>
          <p:nvPr/>
        </p:nvSpPr>
        <p:spPr>
          <a:xfrm>
            <a:off x="4402857" y="4191782"/>
            <a:ext cx="101643" cy="101226"/>
          </a:xfrm>
          <a:custGeom>
            <a:rect b="b" l="l" r="r" t="t"/>
            <a:pathLst>
              <a:path extrusionOk="0" fill="none" h="5106" w="5127">
                <a:moveTo>
                  <a:pt x="3076" y="293"/>
                </a:moveTo>
                <a:cubicBezTo>
                  <a:pt x="4331" y="565"/>
                  <a:pt x="5126" y="1820"/>
                  <a:pt x="4834" y="3076"/>
                </a:cubicBezTo>
                <a:cubicBezTo>
                  <a:pt x="4541" y="4331"/>
                  <a:pt x="3306" y="5105"/>
                  <a:pt x="2051" y="4833"/>
                </a:cubicBezTo>
                <a:cubicBezTo>
                  <a:pt x="795" y="4540"/>
                  <a:pt x="0" y="3306"/>
                  <a:pt x="293" y="2051"/>
                </a:cubicBezTo>
                <a:cubicBezTo>
                  <a:pt x="586" y="795"/>
                  <a:pt x="1821" y="0"/>
                  <a:pt x="3076" y="293"/>
                </a:cubicBezTo>
                <a:close/>
              </a:path>
            </a:pathLst>
          </a:custGeom>
          <a:solidFill>
            <a:srgbClr val="0E2A47"/>
          </a:solidFill>
          <a:ln cap="rnd" cmpd="sng" w="193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0"/>
          <p:cNvSpPr/>
          <p:nvPr/>
        </p:nvSpPr>
        <p:spPr>
          <a:xfrm>
            <a:off x="4453451" y="4174355"/>
            <a:ext cx="20" cy="68039"/>
          </a:xfrm>
          <a:custGeom>
            <a:rect b="b" l="l" r="r" t="t"/>
            <a:pathLst>
              <a:path extrusionOk="0" h="3432" w="1">
                <a:moveTo>
                  <a:pt x="1" y="0"/>
                </a:moveTo>
                <a:lnTo>
                  <a:pt x="1" y="343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0"/>
          <p:cNvSpPr/>
          <p:nvPr/>
        </p:nvSpPr>
        <p:spPr>
          <a:xfrm>
            <a:off x="4453451" y="4174355"/>
            <a:ext cx="20" cy="68039"/>
          </a:xfrm>
          <a:custGeom>
            <a:rect b="b" l="l" r="r" t="t"/>
            <a:pathLst>
              <a:path extrusionOk="0" fill="none" h="3432" w="1">
                <a:moveTo>
                  <a:pt x="1" y="0"/>
                </a:moveTo>
                <a:lnTo>
                  <a:pt x="1" y="3432"/>
                </a:lnTo>
              </a:path>
            </a:pathLst>
          </a:custGeom>
          <a:solidFill>
            <a:srgbClr val="0E2A47"/>
          </a:solidFill>
          <a:ln cap="rnd" cmpd="sng" w="19875">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E2A47"/>
              </a:solidFill>
              <a:highlight>
                <a:srgbClr val="0E2A47"/>
              </a:highlight>
            </a:endParaRPr>
          </a:p>
        </p:txBody>
      </p:sp>
      <p:sp>
        <p:nvSpPr>
          <p:cNvPr id="939" name="Google Shape;939;p50"/>
          <p:cNvSpPr/>
          <p:nvPr/>
        </p:nvSpPr>
        <p:spPr>
          <a:xfrm>
            <a:off x="3124390" y="2917872"/>
            <a:ext cx="1329484" cy="1205875"/>
          </a:xfrm>
          <a:custGeom>
            <a:rect b="b" l="l" r="r" t="t"/>
            <a:pathLst>
              <a:path extrusionOk="0" fill="none" h="60826" w="67061">
                <a:moveTo>
                  <a:pt x="1" y="1"/>
                </a:moveTo>
                <a:lnTo>
                  <a:pt x="1" y="7701"/>
                </a:lnTo>
                <a:cubicBezTo>
                  <a:pt x="1" y="11843"/>
                  <a:pt x="3369" y="15233"/>
                  <a:pt x="7533" y="15233"/>
                </a:cubicBezTo>
                <a:lnTo>
                  <a:pt x="54611" y="15233"/>
                </a:lnTo>
                <a:cubicBezTo>
                  <a:pt x="61474" y="15233"/>
                  <a:pt x="67061" y="20799"/>
                  <a:pt x="67061" y="27683"/>
                </a:cubicBezTo>
                <a:lnTo>
                  <a:pt x="67061" y="60826"/>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a:off x="2931510" y="2335050"/>
            <a:ext cx="1900682" cy="1451448"/>
          </a:xfrm>
          <a:custGeom>
            <a:rect b="b" l="l" r="r" t="t"/>
            <a:pathLst>
              <a:path extrusionOk="0" fill="none" h="73213" w="95873">
                <a:moveTo>
                  <a:pt x="95872" y="1"/>
                </a:moveTo>
                <a:lnTo>
                  <a:pt x="95872" y="13539"/>
                </a:lnTo>
                <a:cubicBezTo>
                  <a:pt x="95872" y="17137"/>
                  <a:pt x="92943" y="20046"/>
                  <a:pt x="89365" y="20046"/>
                </a:cubicBezTo>
                <a:lnTo>
                  <a:pt x="87147" y="20046"/>
                </a:lnTo>
                <a:cubicBezTo>
                  <a:pt x="84113" y="20046"/>
                  <a:pt x="81644" y="22494"/>
                  <a:pt x="81644" y="25528"/>
                </a:cubicBezTo>
                <a:lnTo>
                  <a:pt x="81644" y="29273"/>
                </a:lnTo>
                <a:cubicBezTo>
                  <a:pt x="81644" y="32181"/>
                  <a:pt x="84008" y="34525"/>
                  <a:pt x="86896" y="34525"/>
                </a:cubicBezTo>
                <a:lnTo>
                  <a:pt x="88716" y="34525"/>
                </a:lnTo>
                <a:cubicBezTo>
                  <a:pt x="92650" y="34525"/>
                  <a:pt x="95872" y="37747"/>
                  <a:pt x="95872" y="41702"/>
                </a:cubicBezTo>
                <a:lnTo>
                  <a:pt x="95872" y="64111"/>
                </a:lnTo>
                <a:cubicBezTo>
                  <a:pt x="95872" y="69133"/>
                  <a:pt x="91792" y="73213"/>
                  <a:pt x="86770" y="73213"/>
                </a:cubicBezTo>
                <a:lnTo>
                  <a:pt x="76790" y="73213"/>
                </a:lnTo>
                <a:lnTo>
                  <a:pt x="11048" y="73213"/>
                </a:lnTo>
                <a:cubicBezTo>
                  <a:pt x="4938" y="73213"/>
                  <a:pt x="0" y="68275"/>
                  <a:pt x="0" y="62144"/>
                </a:cubicBezTo>
                <a:lnTo>
                  <a:pt x="0" y="11509"/>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p:nvPr/>
        </p:nvSpPr>
        <p:spPr>
          <a:xfrm>
            <a:off x="3797852" y="2496843"/>
            <a:ext cx="1932620" cy="998050"/>
          </a:xfrm>
          <a:custGeom>
            <a:rect b="b" l="l" r="r" t="t"/>
            <a:pathLst>
              <a:path extrusionOk="0" fill="none" h="50343" w="97484">
                <a:moveTo>
                  <a:pt x="0" y="36470"/>
                </a:moveTo>
                <a:lnTo>
                  <a:pt x="0" y="41010"/>
                </a:lnTo>
                <a:cubicBezTo>
                  <a:pt x="0" y="46158"/>
                  <a:pt x="4185" y="50342"/>
                  <a:pt x="9332" y="50342"/>
                </a:cubicBezTo>
                <a:lnTo>
                  <a:pt x="77460" y="50342"/>
                </a:lnTo>
                <a:cubicBezTo>
                  <a:pt x="82544" y="50342"/>
                  <a:pt x="86645" y="46241"/>
                  <a:pt x="86645" y="41178"/>
                </a:cubicBezTo>
                <a:lnTo>
                  <a:pt x="86645" y="31511"/>
                </a:lnTo>
                <a:cubicBezTo>
                  <a:pt x="86645" y="28373"/>
                  <a:pt x="89198" y="25841"/>
                  <a:pt x="92336" y="25841"/>
                </a:cubicBezTo>
                <a:lnTo>
                  <a:pt x="92336" y="25841"/>
                </a:lnTo>
                <a:cubicBezTo>
                  <a:pt x="95182" y="25841"/>
                  <a:pt x="97483" y="23539"/>
                  <a:pt x="97483" y="20694"/>
                </a:cubicBezTo>
                <a:lnTo>
                  <a:pt x="97483" y="0"/>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0"/>
          <p:cNvSpPr/>
          <p:nvPr/>
        </p:nvSpPr>
        <p:spPr>
          <a:xfrm>
            <a:off x="2689247" y="1962553"/>
            <a:ext cx="829637" cy="598596"/>
          </a:xfrm>
          <a:custGeom>
            <a:rect b="b" l="l" r="r" t="t"/>
            <a:pathLst>
              <a:path extrusionOk="0" fill="none" h="30194" w="41848">
                <a:moveTo>
                  <a:pt x="1" y="18413"/>
                </a:moveTo>
                <a:lnTo>
                  <a:pt x="1" y="23916"/>
                </a:lnTo>
                <a:cubicBezTo>
                  <a:pt x="1" y="27410"/>
                  <a:pt x="2825" y="30193"/>
                  <a:pt x="6278" y="30193"/>
                </a:cubicBezTo>
                <a:lnTo>
                  <a:pt x="33207" y="30193"/>
                </a:lnTo>
                <a:cubicBezTo>
                  <a:pt x="37977" y="30193"/>
                  <a:pt x="41848" y="26322"/>
                  <a:pt x="41848" y="21573"/>
                </a:cubicBezTo>
                <a:lnTo>
                  <a:pt x="41848"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0"/>
          <p:cNvSpPr/>
          <p:nvPr/>
        </p:nvSpPr>
        <p:spPr>
          <a:xfrm>
            <a:off x="4453867" y="3595260"/>
            <a:ext cx="1633144" cy="321502"/>
          </a:xfrm>
          <a:custGeom>
            <a:rect b="b" l="l" r="r" t="t"/>
            <a:pathLst>
              <a:path extrusionOk="0" fill="none" h="16217" w="82378">
                <a:moveTo>
                  <a:pt x="1" y="16217"/>
                </a:moveTo>
                <a:lnTo>
                  <a:pt x="71413" y="16217"/>
                </a:lnTo>
                <a:cubicBezTo>
                  <a:pt x="77460" y="16217"/>
                  <a:pt x="82377" y="11321"/>
                  <a:pt x="82377" y="5253"/>
                </a:cubicBezTo>
                <a:lnTo>
                  <a:pt x="82377" y="1"/>
                </a:ln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0"/>
          <p:cNvSpPr/>
          <p:nvPr/>
        </p:nvSpPr>
        <p:spPr>
          <a:xfrm>
            <a:off x="3631915" y="3774044"/>
            <a:ext cx="24920" cy="24920"/>
          </a:xfrm>
          <a:custGeom>
            <a:rect b="b" l="l" r="r" t="t"/>
            <a:pathLst>
              <a:path extrusionOk="0" h="1257" w="1257">
                <a:moveTo>
                  <a:pt x="629" y="1"/>
                </a:moveTo>
                <a:cubicBezTo>
                  <a:pt x="273" y="1"/>
                  <a:pt x="1" y="273"/>
                  <a:pt x="1" y="629"/>
                </a:cubicBezTo>
                <a:cubicBezTo>
                  <a:pt x="1" y="984"/>
                  <a:pt x="273" y="1256"/>
                  <a:pt x="629" y="1256"/>
                </a:cubicBezTo>
                <a:cubicBezTo>
                  <a:pt x="984" y="1256"/>
                  <a:pt x="1256" y="984"/>
                  <a:pt x="1256" y="629"/>
                </a:cubicBezTo>
                <a:cubicBezTo>
                  <a:pt x="1256" y="273"/>
                  <a:pt x="984" y="1"/>
                  <a:pt x="629"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0"/>
          <p:cNvSpPr/>
          <p:nvPr/>
        </p:nvSpPr>
        <p:spPr>
          <a:xfrm>
            <a:off x="4412611" y="3774044"/>
            <a:ext cx="24900" cy="24920"/>
          </a:xfrm>
          <a:custGeom>
            <a:rect b="b" l="l" r="r" t="t"/>
            <a:pathLst>
              <a:path extrusionOk="0" h="1257" w="1256">
                <a:moveTo>
                  <a:pt x="628" y="1"/>
                </a:moveTo>
                <a:cubicBezTo>
                  <a:pt x="293" y="1"/>
                  <a:pt x="0" y="273"/>
                  <a:pt x="0" y="629"/>
                </a:cubicBezTo>
                <a:cubicBezTo>
                  <a:pt x="0" y="984"/>
                  <a:pt x="293" y="1256"/>
                  <a:pt x="628" y="1256"/>
                </a:cubicBezTo>
                <a:cubicBezTo>
                  <a:pt x="984" y="1256"/>
                  <a:pt x="1256" y="984"/>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0"/>
          <p:cNvSpPr/>
          <p:nvPr/>
        </p:nvSpPr>
        <p:spPr>
          <a:xfrm>
            <a:off x="4441236" y="3917546"/>
            <a:ext cx="24900" cy="24920"/>
          </a:xfrm>
          <a:custGeom>
            <a:rect b="b" l="l" r="r" t="t"/>
            <a:pathLst>
              <a:path extrusionOk="0" h="1257" w="1256">
                <a:moveTo>
                  <a:pt x="628" y="1"/>
                </a:moveTo>
                <a:cubicBezTo>
                  <a:pt x="293" y="1"/>
                  <a:pt x="0" y="273"/>
                  <a:pt x="0" y="629"/>
                </a:cubicBezTo>
                <a:cubicBezTo>
                  <a:pt x="0" y="963"/>
                  <a:pt x="293" y="1256"/>
                  <a:pt x="628" y="1256"/>
                </a:cubicBezTo>
                <a:cubicBezTo>
                  <a:pt x="984" y="1256"/>
                  <a:pt x="1256" y="963"/>
                  <a:pt x="1256" y="629"/>
                </a:cubicBezTo>
                <a:cubicBezTo>
                  <a:pt x="1256" y="273"/>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0"/>
          <p:cNvSpPr/>
          <p:nvPr/>
        </p:nvSpPr>
        <p:spPr>
          <a:xfrm>
            <a:off x="4412611" y="3482435"/>
            <a:ext cx="24900" cy="24920"/>
          </a:xfrm>
          <a:custGeom>
            <a:rect b="b" l="l" r="r" t="t"/>
            <a:pathLst>
              <a:path extrusionOk="0" h="1257" w="1256">
                <a:moveTo>
                  <a:pt x="628" y="1"/>
                </a:moveTo>
                <a:cubicBezTo>
                  <a:pt x="293" y="1"/>
                  <a:pt x="0" y="294"/>
                  <a:pt x="0" y="628"/>
                </a:cubicBezTo>
                <a:cubicBezTo>
                  <a:pt x="0" y="984"/>
                  <a:pt x="293"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0"/>
          <p:cNvSpPr/>
          <p:nvPr/>
        </p:nvSpPr>
        <p:spPr>
          <a:xfrm>
            <a:off x="4791332" y="3482435"/>
            <a:ext cx="24900" cy="24920"/>
          </a:xfrm>
          <a:custGeom>
            <a:rect b="b" l="l" r="r" t="t"/>
            <a:pathLst>
              <a:path extrusionOk="0" h="1257" w="1256">
                <a:moveTo>
                  <a:pt x="628" y="1"/>
                </a:moveTo>
                <a:cubicBezTo>
                  <a:pt x="272" y="1"/>
                  <a:pt x="0" y="294"/>
                  <a:pt x="0" y="628"/>
                </a:cubicBezTo>
                <a:cubicBezTo>
                  <a:pt x="0" y="984"/>
                  <a:pt x="272" y="1256"/>
                  <a:pt x="628" y="1256"/>
                </a:cubicBezTo>
                <a:cubicBezTo>
                  <a:pt x="984" y="1256"/>
                  <a:pt x="1256" y="984"/>
                  <a:pt x="1256" y="628"/>
                </a:cubicBezTo>
                <a:cubicBezTo>
                  <a:pt x="1256" y="294"/>
                  <a:pt x="984"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0"/>
          <p:cNvSpPr/>
          <p:nvPr/>
        </p:nvSpPr>
        <p:spPr>
          <a:xfrm>
            <a:off x="3813811" y="3207003"/>
            <a:ext cx="24920" cy="24900"/>
          </a:xfrm>
          <a:custGeom>
            <a:rect b="b" l="l" r="r" t="t"/>
            <a:pathLst>
              <a:path extrusionOk="0" h="1256" w="1257">
                <a:moveTo>
                  <a:pt x="628" y="0"/>
                </a:moveTo>
                <a:cubicBezTo>
                  <a:pt x="273" y="0"/>
                  <a:pt x="1" y="272"/>
                  <a:pt x="1" y="628"/>
                </a:cubicBezTo>
                <a:cubicBezTo>
                  <a:pt x="1" y="963"/>
                  <a:pt x="273"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0"/>
          <p:cNvSpPr/>
          <p:nvPr/>
        </p:nvSpPr>
        <p:spPr>
          <a:xfrm>
            <a:off x="3111523" y="2905421"/>
            <a:ext cx="25336" cy="24920"/>
          </a:xfrm>
          <a:custGeom>
            <a:rect b="b" l="l" r="r" t="t"/>
            <a:pathLst>
              <a:path extrusionOk="0" h="1257" w="1278">
                <a:moveTo>
                  <a:pt x="650" y="1"/>
                </a:moveTo>
                <a:cubicBezTo>
                  <a:pt x="294" y="1"/>
                  <a:pt x="1" y="294"/>
                  <a:pt x="1" y="629"/>
                </a:cubicBezTo>
                <a:cubicBezTo>
                  <a:pt x="1" y="984"/>
                  <a:pt x="294" y="1256"/>
                  <a:pt x="650" y="1256"/>
                </a:cubicBezTo>
                <a:cubicBezTo>
                  <a:pt x="984" y="1256"/>
                  <a:pt x="1277" y="984"/>
                  <a:pt x="1277" y="629"/>
                </a:cubicBezTo>
                <a:cubicBezTo>
                  <a:pt x="1277" y="294"/>
                  <a:pt x="984" y="1"/>
                  <a:pt x="650"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0"/>
          <p:cNvSpPr/>
          <p:nvPr/>
        </p:nvSpPr>
        <p:spPr>
          <a:xfrm>
            <a:off x="3506441" y="1950519"/>
            <a:ext cx="24900" cy="24920"/>
          </a:xfrm>
          <a:custGeom>
            <a:rect b="b" l="l" r="r" t="t"/>
            <a:pathLst>
              <a:path extrusionOk="0" h="1257" w="1256">
                <a:moveTo>
                  <a:pt x="628" y="1"/>
                </a:moveTo>
                <a:cubicBezTo>
                  <a:pt x="272" y="1"/>
                  <a:pt x="0" y="273"/>
                  <a:pt x="0" y="628"/>
                </a:cubicBezTo>
                <a:cubicBezTo>
                  <a:pt x="0" y="963"/>
                  <a:pt x="272" y="1256"/>
                  <a:pt x="628" y="1256"/>
                </a:cubicBezTo>
                <a:cubicBezTo>
                  <a:pt x="963" y="1256"/>
                  <a:pt x="1256" y="963"/>
                  <a:pt x="1256" y="628"/>
                </a:cubicBezTo>
                <a:cubicBezTo>
                  <a:pt x="1256" y="27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0"/>
          <p:cNvSpPr/>
          <p:nvPr/>
        </p:nvSpPr>
        <p:spPr>
          <a:xfrm>
            <a:off x="2676816" y="2310169"/>
            <a:ext cx="24900" cy="24900"/>
          </a:xfrm>
          <a:custGeom>
            <a:rect b="b" l="l" r="r" t="t"/>
            <a:pathLst>
              <a:path extrusionOk="0" h="1256" w="1256">
                <a:moveTo>
                  <a:pt x="628" y="1"/>
                </a:moveTo>
                <a:cubicBezTo>
                  <a:pt x="272" y="1"/>
                  <a:pt x="0" y="293"/>
                  <a:pt x="0" y="628"/>
                </a:cubicBezTo>
                <a:cubicBezTo>
                  <a:pt x="0" y="984"/>
                  <a:pt x="272" y="1256"/>
                  <a:pt x="628" y="1256"/>
                </a:cubicBezTo>
                <a:cubicBezTo>
                  <a:pt x="963" y="1256"/>
                  <a:pt x="1255" y="984"/>
                  <a:pt x="1255" y="628"/>
                </a:cubicBezTo>
                <a:cubicBezTo>
                  <a:pt x="1255" y="293"/>
                  <a:pt x="963" y="1"/>
                  <a:pt x="628"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0"/>
          <p:cNvSpPr/>
          <p:nvPr/>
        </p:nvSpPr>
        <p:spPr>
          <a:xfrm>
            <a:off x="4819741" y="2322619"/>
            <a:ext cx="24900" cy="24900"/>
          </a:xfrm>
          <a:custGeom>
            <a:rect b="b" l="l" r="r" t="t"/>
            <a:pathLst>
              <a:path extrusionOk="0" h="1256" w="1256">
                <a:moveTo>
                  <a:pt x="628" y="0"/>
                </a:moveTo>
                <a:cubicBezTo>
                  <a:pt x="272" y="0"/>
                  <a:pt x="0" y="293"/>
                  <a:pt x="0" y="628"/>
                </a:cubicBezTo>
                <a:cubicBezTo>
                  <a:pt x="0" y="984"/>
                  <a:pt x="272" y="1256"/>
                  <a:pt x="628" y="1256"/>
                </a:cubicBezTo>
                <a:cubicBezTo>
                  <a:pt x="984" y="1256"/>
                  <a:pt x="1256" y="984"/>
                  <a:pt x="1256" y="628"/>
                </a:cubicBezTo>
                <a:cubicBezTo>
                  <a:pt x="1256" y="293"/>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0"/>
          <p:cNvSpPr/>
          <p:nvPr/>
        </p:nvSpPr>
        <p:spPr>
          <a:xfrm>
            <a:off x="5718021" y="2486475"/>
            <a:ext cx="24920" cy="24900"/>
          </a:xfrm>
          <a:custGeom>
            <a:rect b="b" l="l" r="r" t="t"/>
            <a:pathLst>
              <a:path extrusionOk="0" h="1256" w="1257">
                <a:moveTo>
                  <a:pt x="628" y="0"/>
                </a:moveTo>
                <a:cubicBezTo>
                  <a:pt x="273" y="0"/>
                  <a:pt x="1" y="293"/>
                  <a:pt x="1" y="628"/>
                </a:cubicBezTo>
                <a:cubicBezTo>
                  <a:pt x="1" y="983"/>
                  <a:pt x="273" y="1255"/>
                  <a:pt x="628" y="1255"/>
                </a:cubicBezTo>
                <a:cubicBezTo>
                  <a:pt x="963" y="1255"/>
                  <a:pt x="1256" y="983"/>
                  <a:pt x="1256" y="628"/>
                </a:cubicBezTo>
                <a:cubicBezTo>
                  <a:pt x="1256" y="293"/>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0"/>
          <p:cNvSpPr/>
          <p:nvPr/>
        </p:nvSpPr>
        <p:spPr>
          <a:xfrm>
            <a:off x="6074147" y="3592780"/>
            <a:ext cx="24900" cy="24900"/>
          </a:xfrm>
          <a:custGeom>
            <a:rect b="b" l="l" r="r" t="t"/>
            <a:pathLst>
              <a:path extrusionOk="0" h="1256" w="1256">
                <a:moveTo>
                  <a:pt x="628" y="0"/>
                </a:moveTo>
                <a:cubicBezTo>
                  <a:pt x="272" y="0"/>
                  <a:pt x="0" y="272"/>
                  <a:pt x="0" y="628"/>
                </a:cubicBezTo>
                <a:cubicBezTo>
                  <a:pt x="0" y="963"/>
                  <a:pt x="272" y="1256"/>
                  <a:pt x="628" y="1256"/>
                </a:cubicBezTo>
                <a:cubicBezTo>
                  <a:pt x="984" y="1256"/>
                  <a:pt x="1256" y="963"/>
                  <a:pt x="1256" y="628"/>
                </a:cubicBezTo>
                <a:cubicBezTo>
                  <a:pt x="1256" y="272"/>
                  <a:pt x="984"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0"/>
          <p:cNvSpPr/>
          <p:nvPr/>
        </p:nvSpPr>
        <p:spPr>
          <a:xfrm>
            <a:off x="5523060" y="3902650"/>
            <a:ext cx="24920" cy="24900"/>
          </a:xfrm>
          <a:custGeom>
            <a:rect b="b" l="l" r="r" t="t"/>
            <a:pathLst>
              <a:path extrusionOk="0" h="1256" w="1257">
                <a:moveTo>
                  <a:pt x="628" y="0"/>
                </a:moveTo>
                <a:cubicBezTo>
                  <a:pt x="273" y="0"/>
                  <a:pt x="1" y="272"/>
                  <a:pt x="1" y="628"/>
                </a:cubicBezTo>
                <a:cubicBezTo>
                  <a:pt x="1" y="984"/>
                  <a:pt x="273" y="1256"/>
                  <a:pt x="628" y="1256"/>
                </a:cubicBezTo>
                <a:cubicBezTo>
                  <a:pt x="963" y="1256"/>
                  <a:pt x="1256" y="984"/>
                  <a:pt x="1256" y="628"/>
                </a:cubicBezTo>
                <a:cubicBezTo>
                  <a:pt x="1256" y="272"/>
                  <a:pt x="963" y="0"/>
                  <a:pt x="628"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0"/>
          <p:cNvSpPr/>
          <p:nvPr/>
        </p:nvSpPr>
        <p:spPr>
          <a:xfrm>
            <a:off x="5533230" y="2186975"/>
            <a:ext cx="225252" cy="224835"/>
          </a:xfrm>
          <a:custGeom>
            <a:rect b="b" l="l" r="r" t="t"/>
            <a:pathLst>
              <a:path extrusionOk="0" h="11341" w="11362">
                <a:moveTo>
                  <a:pt x="0" y="0"/>
                </a:moveTo>
                <a:cubicBezTo>
                  <a:pt x="0" y="6277"/>
                  <a:pt x="5084" y="11341"/>
                  <a:pt x="11362" y="11341"/>
                </a:cubicBezTo>
                <a:lnTo>
                  <a:pt x="11362" y="8914"/>
                </a:lnTo>
                <a:cubicBezTo>
                  <a:pt x="11349" y="8914"/>
                  <a:pt x="11336" y="8914"/>
                  <a:pt x="11323" y="8914"/>
                </a:cubicBezTo>
                <a:cubicBezTo>
                  <a:pt x="6424" y="8914"/>
                  <a:pt x="2427" y="4925"/>
                  <a:pt x="2427" y="0"/>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0"/>
          <p:cNvSpPr/>
          <p:nvPr/>
        </p:nvSpPr>
        <p:spPr>
          <a:xfrm>
            <a:off x="5533627" y="1961304"/>
            <a:ext cx="225271" cy="225271"/>
          </a:xfrm>
          <a:custGeom>
            <a:rect b="b" l="l" r="r" t="t"/>
            <a:pathLst>
              <a:path extrusionOk="0" h="11363" w="11363">
                <a:moveTo>
                  <a:pt x="11362" y="1"/>
                </a:moveTo>
                <a:cubicBezTo>
                  <a:pt x="5085" y="1"/>
                  <a:pt x="1" y="5085"/>
                  <a:pt x="1" y="11362"/>
                </a:cubicBezTo>
                <a:lnTo>
                  <a:pt x="2449" y="11362"/>
                </a:lnTo>
                <a:cubicBezTo>
                  <a:pt x="2407" y="6445"/>
                  <a:pt x="6425" y="2428"/>
                  <a:pt x="11362" y="2428"/>
                </a:cubicBezTo>
                <a:lnTo>
                  <a:pt x="113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0"/>
          <p:cNvSpPr/>
          <p:nvPr/>
        </p:nvSpPr>
        <p:spPr>
          <a:xfrm>
            <a:off x="5758880" y="1961721"/>
            <a:ext cx="225668" cy="225688"/>
          </a:xfrm>
          <a:custGeom>
            <a:rect b="b" l="l" r="r" t="t"/>
            <a:pathLst>
              <a:path extrusionOk="0" h="11384" w="11383">
                <a:moveTo>
                  <a:pt x="0" y="1"/>
                </a:moveTo>
                <a:lnTo>
                  <a:pt x="0" y="2449"/>
                </a:lnTo>
                <a:cubicBezTo>
                  <a:pt x="4938" y="2449"/>
                  <a:pt x="8935" y="6445"/>
                  <a:pt x="8935" y="11383"/>
                </a:cubicBezTo>
                <a:lnTo>
                  <a:pt x="11383" y="11383"/>
                </a:lnTo>
                <a:cubicBezTo>
                  <a:pt x="11341" y="5085"/>
                  <a:pt x="6278" y="1"/>
                  <a:pt x="0"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0"/>
          <p:cNvSpPr/>
          <p:nvPr/>
        </p:nvSpPr>
        <p:spPr>
          <a:xfrm>
            <a:off x="5758880" y="2187391"/>
            <a:ext cx="224855" cy="225252"/>
          </a:xfrm>
          <a:custGeom>
            <a:rect b="b" l="l" r="r" t="t"/>
            <a:pathLst>
              <a:path extrusionOk="0" h="11362" w="11342">
                <a:moveTo>
                  <a:pt x="8914" y="0"/>
                </a:moveTo>
                <a:cubicBezTo>
                  <a:pt x="8935" y="4917"/>
                  <a:pt x="4938" y="8914"/>
                  <a:pt x="0" y="8914"/>
                </a:cubicBezTo>
                <a:lnTo>
                  <a:pt x="0" y="11362"/>
                </a:lnTo>
                <a:cubicBezTo>
                  <a:pt x="6278" y="11362"/>
                  <a:pt x="11341" y="6277"/>
                  <a:pt x="113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0"/>
          <p:cNvSpPr/>
          <p:nvPr/>
        </p:nvSpPr>
        <p:spPr>
          <a:xfrm>
            <a:off x="3533820" y="1402550"/>
            <a:ext cx="560017" cy="155587"/>
          </a:xfrm>
          <a:custGeom>
            <a:rect b="b" l="l" r="r" t="t"/>
            <a:pathLst>
              <a:path extrusionOk="0" fill="none" h="7848" w="28248">
                <a:moveTo>
                  <a:pt x="0" y="7847"/>
                </a:moveTo>
                <a:cubicBezTo>
                  <a:pt x="2930" y="3139"/>
                  <a:pt x="8160" y="1"/>
                  <a:pt x="14124" y="1"/>
                </a:cubicBezTo>
                <a:cubicBezTo>
                  <a:pt x="20087" y="1"/>
                  <a:pt x="25318" y="3139"/>
                  <a:pt x="28247" y="7847"/>
                </a:cubicBezTo>
              </a:path>
            </a:pathLst>
          </a:custGeom>
          <a:no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0"/>
          <p:cNvSpPr/>
          <p:nvPr/>
        </p:nvSpPr>
        <p:spPr>
          <a:xfrm>
            <a:off x="4065023" y="1536897"/>
            <a:ext cx="53072" cy="53151"/>
          </a:xfrm>
          <a:custGeom>
            <a:rect b="b" l="l" r="r" t="t"/>
            <a:pathLst>
              <a:path extrusionOk="0" h="2681" w="2677">
                <a:moveTo>
                  <a:pt x="2502" y="1"/>
                </a:moveTo>
                <a:cubicBezTo>
                  <a:pt x="2491" y="1"/>
                  <a:pt x="2480" y="2"/>
                  <a:pt x="2469" y="4"/>
                </a:cubicBezTo>
                <a:lnTo>
                  <a:pt x="1298" y="402"/>
                </a:lnTo>
                <a:lnTo>
                  <a:pt x="126" y="799"/>
                </a:lnTo>
                <a:cubicBezTo>
                  <a:pt x="21" y="820"/>
                  <a:pt x="0" y="946"/>
                  <a:pt x="63" y="1029"/>
                </a:cubicBezTo>
                <a:lnTo>
                  <a:pt x="984" y="1845"/>
                </a:lnTo>
                <a:lnTo>
                  <a:pt x="1905" y="2641"/>
                </a:lnTo>
                <a:cubicBezTo>
                  <a:pt x="1932" y="2668"/>
                  <a:pt x="1965" y="2680"/>
                  <a:pt x="1997" y="2680"/>
                </a:cubicBezTo>
                <a:cubicBezTo>
                  <a:pt x="2060" y="2680"/>
                  <a:pt x="2121" y="2634"/>
                  <a:pt x="2135" y="2578"/>
                </a:cubicBezTo>
                <a:lnTo>
                  <a:pt x="2407" y="1364"/>
                </a:lnTo>
                <a:lnTo>
                  <a:pt x="2658" y="172"/>
                </a:lnTo>
                <a:cubicBezTo>
                  <a:pt x="2676" y="78"/>
                  <a:pt x="2595" y="1"/>
                  <a:pt x="2502" y="1"/>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0"/>
          <p:cNvSpPr/>
          <p:nvPr/>
        </p:nvSpPr>
        <p:spPr>
          <a:xfrm>
            <a:off x="5188093" y="1744357"/>
            <a:ext cx="560017" cy="155587"/>
          </a:xfrm>
          <a:custGeom>
            <a:rect b="b" l="l" r="r" t="t"/>
            <a:pathLst>
              <a:path extrusionOk="0" fill="none" h="7848" w="28248">
                <a:moveTo>
                  <a:pt x="28247" y="7847"/>
                </a:moveTo>
                <a:cubicBezTo>
                  <a:pt x="25297" y="3139"/>
                  <a:pt x="20066" y="1"/>
                  <a:pt x="14124" y="1"/>
                </a:cubicBezTo>
                <a:cubicBezTo>
                  <a:pt x="8161" y="1"/>
                  <a:pt x="2930" y="3139"/>
                  <a:pt x="1" y="7847"/>
                </a:cubicBezTo>
              </a:path>
            </a:pathLst>
          </a:custGeom>
          <a:solidFill>
            <a:srgbClr val="FFFFFF"/>
          </a:solidFill>
          <a:ln cap="rnd"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0"/>
          <p:cNvSpPr/>
          <p:nvPr/>
        </p:nvSpPr>
        <p:spPr>
          <a:xfrm>
            <a:off x="5168701" y="1888170"/>
            <a:ext cx="53428" cy="53250"/>
          </a:xfrm>
          <a:custGeom>
            <a:rect b="b" l="l" r="r" t="t"/>
            <a:pathLst>
              <a:path extrusionOk="0" h="2686" w="2695">
                <a:moveTo>
                  <a:pt x="165" y="0"/>
                </a:moveTo>
                <a:cubicBezTo>
                  <a:pt x="75" y="0"/>
                  <a:pt x="0" y="62"/>
                  <a:pt x="37" y="172"/>
                </a:cubicBezTo>
                <a:lnTo>
                  <a:pt x="288" y="1364"/>
                </a:lnTo>
                <a:lnTo>
                  <a:pt x="560" y="2578"/>
                </a:lnTo>
                <a:cubicBezTo>
                  <a:pt x="573" y="2644"/>
                  <a:pt x="628" y="2685"/>
                  <a:pt x="688" y="2685"/>
                </a:cubicBezTo>
                <a:cubicBezTo>
                  <a:pt x="723" y="2685"/>
                  <a:pt x="759" y="2671"/>
                  <a:pt x="790" y="2641"/>
                </a:cubicBezTo>
                <a:lnTo>
                  <a:pt x="1711" y="1845"/>
                </a:lnTo>
                <a:lnTo>
                  <a:pt x="2611" y="1029"/>
                </a:lnTo>
                <a:cubicBezTo>
                  <a:pt x="2694" y="946"/>
                  <a:pt x="2673" y="820"/>
                  <a:pt x="2569" y="799"/>
                </a:cubicBezTo>
                <a:lnTo>
                  <a:pt x="1397" y="402"/>
                </a:lnTo>
                <a:lnTo>
                  <a:pt x="204" y="4"/>
                </a:lnTo>
                <a:cubicBezTo>
                  <a:pt x="191" y="1"/>
                  <a:pt x="178" y="0"/>
                  <a:pt x="165" y="0"/>
                </a:cubicBez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0"/>
          <p:cNvSpPr/>
          <p:nvPr/>
        </p:nvSpPr>
        <p:spPr>
          <a:xfrm>
            <a:off x="3388620" y="1625723"/>
            <a:ext cx="260520" cy="260520"/>
          </a:xfrm>
          <a:custGeom>
            <a:rect b="b" l="l" r="r" t="t"/>
            <a:pathLst>
              <a:path extrusionOk="0" h="13141" w="13141">
                <a:moveTo>
                  <a:pt x="6571" y="1151"/>
                </a:moveTo>
                <a:cubicBezTo>
                  <a:pt x="9584" y="1151"/>
                  <a:pt x="12011" y="3599"/>
                  <a:pt x="12011" y="6592"/>
                </a:cubicBezTo>
                <a:cubicBezTo>
                  <a:pt x="12011" y="9605"/>
                  <a:pt x="9584" y="12032"/>
                  <a:pt x="6571" y="12032"/>
                </a:cubicBezTo>
                <a:cubicBezTo>
                  <a:pt x="3558" y="12032"/>
                  <a:pt x="1131" y="9605"/>
                  <a:pt x="1131" y="6592"/>
                </a:cubicBezTo>
                <a:cubicBezTo>
                  <a:pt x="1131" y="3599"/>
                  <a:pt x="3558" y="1151"/>
                  <a:pt x="6571" y="1151"/>
                </a:cubicBezTo>
                <a:close/>
                <a:moveTo>
                  <a:pt x="6571" y="1"/>
                </a:moveTo>
                <a:cubicBezTo>
                  <a:pt x="2930" y="1"/>
                  <a:pt x="1" y="2930"/>
                  <a:pt x="1" y="6571"/>
                </a:cubicBezTo>
                <a:cubicBezTo>
                  <a:pt x="1" y="10211"/>
                  <a:pt x="2930" y="13141"/>
                  <a:pt x="6571" y="13141"/>
                </a:cubicBezTo>
                <a:cubicBezTo>
                  <a:pt x="10212" y="13141"/>
                  <a:pt x="13141" y="10211"/>
                  <a:pt x="13141" y="6571"/>
                </a:cubicBezTo>
                <a:cubicBezTo>
                  <a:pt x="13141" y="2930"/>
                  <a:pt x="10212" y="1"/>
                  <a:pt x="6571" y="1"/>
                </a:cubicBezTo>
                <a:close/>
              </a:path>
            </a:pathLst>
          </a:custGeom>
          <a:solidFill>
            <a:schemeClr val="accent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0"/>
          <p:cNvSpPr/>
          <p:nvPr/>
        </p:nvSpPr>
        <p:spPr>
          <a:xfrm>
            <a:off x="3397343" y="1648125"/>
            <a:ext cx="243094" cy="215775"/>
          </a:xfrm>
          <a:custGeom>
            <a:rect b="b" l="l" r="r" t="t"/>
            <a:pathLst>
              <a:path extrusionOk="0" h="10884" w="12262">
                <a:moveTo>
                  <a:pt x="6129" y="0"/>
                </a:moveTo>
                <a:cubicBezTo>
                  <a:pt x="3886" y="0"/>
                  <a:pt x="1796" y="1395"/>
                  <a:pt x="1005" y="3620"/>
                </a:cubicBezTo>
                <a:cubicBezTo>
                  <a:pt x="0" y="6466"/>
                  <a:pt x="1465" y="9563"/>
                  <a:pt x="4311" y="10567"/>
                </a:cubicBezTo>
                <a:cubicBezTo>
                  <a:pt x="4913" y="10781"/>
                  <a:pt x="5530" y="10883"/>
                  <a:pt x="6136" y="10883"/>
                </a:cubicBezTo>
                <a:cubicBezTo>
                  <a:pt x="8370" y="10883"/>
                  <a:pt x="10467" y="9499"/>
                  <a:pt x="11257" y="7261"/>
                </a:cubicBezTo>
                <a:cubicBezTo>
                  <a:pt x="12262" y="4436"/>
                  <a:pt x="10776" y="1319"/>
                  <a:pt x="7951" y="314"/>
                </a:cubicBezTo>
                <a:cubicBezTo>
                  <a:pt x="7348" y="101"/>
                  <a:pt x="6733" y="0"/>
                  <a:pt x="6129" y="0"/>
                </a:cubicBezTo>
                <a:close/>
              </a:path>
            </a:pathLst>
          </a:custGeom>
          <a:solidFill>
            <a:srgbClr val="052643"/>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0"/>
          <p:cNvSpPr/>
          <p:nvPr/>
        </p:nvSpPr>
        <p:spPr>
          <a:xfrm>
            <a:off x="3518871" y="1670111"/>
            <a:ext cx="46490" cy="113260"/>
          </a:xfrm>
          <a:custGeom>
            <a:rect b="b" l="l" r="r" t="t"/>
            <a:pathLst>
              <a:path extrusionOk="0" fill="none" h="5713" w="2345">
                <a:moveTo>
                  <a:pt x="1" y="0"/>
                </a:moveTo>
                <a:lnTo>
                  <a:pt x="1" y="4332"/>
                </a:lnTo>
                <a:lnTo>
                  <a:pt x="2344" y="5713"/>
                </a:lnTo>
              </a:path>
            </a:pathLst>
          </a:custGeom>
          <a:solidFill>
            <a:schemeClr val="accent1"/>
          </a:solidFill>
          <a:ln cap="rnd"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0"/>
          <p:cNvSpPr/>
          <p:nvPr/>
        </p:nvSpPr>
        <p:spPr>
          <a:xfrm>
            <a:off x="4503232" y="1735237"/>
            <a:ext cx="233975" cy="174242"/>
          </a:xfrm>
          <a:custGeom>
            <a:rect b="b" l="l" r="r" t="t"/>
            <a:pathLst>
              <a:path extrusionOk="0" h="8789" w="11802">
                <a:moveTo>
                  <a:pt x="10211" y="0"/>
                </a:moveTo>
                <a:cubicBezTo>
                  <a:pt x="10086" y="0"/>
                  <a:pt x="9960" y="126"/>
                  <a:pt x="9960" y="251"/>
                </a:cubicBezTo>
                <a:lnTo>
                  <a:pt x="9960" y="8307"/>
                </a:lnTo>
                <a:lnTo>
                  <a:pt x="8224" y="8307"/>
                </a:lnTo>
                <a:lnTo>
                  <a:pt x="8224" y="879"/>
                </a:lnTo>
                <a:cubicBezTo>
                  <a:pt x="8224" y="733"/>
                  <a:pt x="8098" y="628"/>
                  <a:pt x="7973" y="628"/>
                </a:cubicBezTo>
                <a:cubicBezTo>
                  <a:pt x="7826" y="628"/>
                  <a:pt x="7701" y="754"/>
                  <a:pt x="7701" y="879"/>
                </a:cubicBezTo>
                <a:lnTo>
                  <a:pt x="7701" y="8307"/>
                </a:lnTo>
                <a:lnTo>
                  <a:pt x="5964" y="8307"/>
                </a:lnTo>
                <a:lnTo>
                  <a:pt x="5964" y="1904"/>
                </a:lnTo>
                <a:cubicBezTo>
                  <a:pt x="5964" y="1758"/>
                  <a:pt x="5838" y="1653"/>
                  <a:pt x="5713" y="1653"/>
                </a:cubicBezTo>
                <a:cubicBezTo>
                  <a:pt x="5545" y="1653"/>
                  <a:pt x="5441" y="1779"/>
                  <a:pt x="5441" y="1904"/>
                </a:cubicBezTo>
                <a:lnTo>
                  <a:pt x="5441" y="8307"/>
                </a:lnTo>
                <a:lnTo>
                  <a:pt x="3725" y="8307"/>
                </a:lnTo>
                <a:lnTo>
                  <a:pt x="3725" y="2972"/>
                </a:lnTo>
                <a:cubicBezTo>
                  <a:pt x="3725" y="2825"/>
                  <a:pt x="3600" y="2720"/>
                  <a:pt x="3453" y="2720"/>
                </a:cubicBezTo>
                <a:cubicBezTo>
                  <a:pt x="3328" y="2720"/>
                  <a:pt x="3202" y="2846"/>
                  <a:pt x="3202" y="2972"/>
                </a:cubicBezTo>
                <a:lnTo>
                  <a:pt x="3202" y="8307"/>
                </a:lnTo>
                <a:lnTo>
                  <a:pt x="252" y="8307"/>
                </a:lnTo>
                <a:cubicBezTo>
                  <a:pt x="105" y="8307"/>
                  <a:pt x="1" y="8433"/>
                  <a:pt x="1" y="8558"/>
                </a:cubicBezTo>
                <a:cubicBezTo>
                  <a:pt x="1" y="8684"/>
                  <a:pt x="105" y="8788"/>
                  <a:pt x="252" y="8788"/>
                </a:cubicBezTo>
                <a:lnTo>
                  <a:pt x="11571" y="8788"/>
                </a:lnTo>
                <a:cubicBezTo>
                  <a:pt x="11697" y="8788"/>
                  <a:pt x="11802" y="8684"/>
                  <a:pt x="11802" y="8558"/>
                </a:cubicBezTo>
                <a:cubicBezTo>
                  <a:pt x="11802" y="8433"/>
                  <a:pt x="11697" y="8307"/>
                  <a:pt x="11571" y="8307"/>
                </a:cubicBezTo>
                <a:lnTo>
                  <a:pt x="10483" y="8307"/>
                </a:lnTo>
                <a:lnTo>
                  <a:pt x="10483" y="251"/>
                </a:lnTo>
                <a:cubicBezTo>
                  <a:pt x="10483" y="105"/>
                  <a:pt x="10337" y="0"/>
                  <a:pt x="10211" y="0"/>
                </a:cubicBezTo>
                <a:close/>
              </a:path>
            </a:pathLst>
          </a:custGeom>
          <a:solidFill>
            <a:srgbClr val="48FFD5"/>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0"/>
          <p:cNvSpPr/>
          <p:nvPr/>
        </p:nvSpPr>
        <p:spPr>
          <a:xfrm>
            <a:off x="4090908" y="3286641"/>
            <a:ext cx="233558" cy="174242"/>
          </a:xfrm>
          <a:custGeom>
            <a:rect b="b" l="l" r="r" t="t"/>
            <a:pathLst>
              <a:path extrusionOk="0" h="8789" w="11781">
                <a:moveTo>
                  <a:pt x="1591" y="1"/>
                </a:moveTo>
                <a:cubicBezTo>
                  <a:pt x="1423" y="1"/>
                  <a:pt x="1319" y="126"/>
                  <a:pt x="1319" y="273"/>
                </a:cubicBezTo>
                <a:lnTo>
                  <a:pt x="1319" y="8328"/>
                </a:lnTo>
                <a:lnTo>
                  <a:pt x="231" y="8328"/>
                </a:lnTo>
                <a:cubicBezTo>
                  <a:pt x="84" y="8328"/>
                  <a:pt x="1" y="8412"/>
                  <a:pt x="1" y="8558"/>
                </a:cubicBezTo>
                <a:cubicBezTo>
                  <a:pt x="1" y="8684"/>
                  <a:pt x="84" y="8789"/>
                  <a:pt x="231" y="8789"/>
                </a:cubicBezTo>
                <a:lnTo>
                  <a:pt x="11550" y="8789"/>
                </a:lnTo>
                <a:cubicBezTo>
                  <a:pt x="11676" y="8789"/>
                  <a:pt x="11781" y="8684"/>
                  <a:pt x="11781" y="8558"/>
                </a:cubicBezTo>
                <a:cubicBezTo>
                  <a:pt x="11781" y="8433"/>
                  <a:pt x="11676" y="8328"/>
                  <a:pt x="11550" y="8328"/>
                </a:cubicBezTo>
                <a:lnTo>
                  <a:pt x="8600" y="8328"/>
                </a:lnTo>
                <a:lnTo>
                  <a:pt x="8600" y="2993"/>
                </a:lnTo>
                <a:cubicBezTo>
                  <a:pt x="8600" y="2825"/>
                  <a:pt x="8475" y="2721"/>
                  <a:pt x="8328" y="2721"/>
                </a:cubicBezTo>
                <a:cubicBezTo>
                  <a:pt x="8182" y="2721"/>
                  <a:pt x="8077" y="2846"/>
                  <a:pt x="8077" y="2993"/>
                </a:cubicBezTo>
                <a:lnTo>
                  <a:pt x="8077" y="8328"/>
                </a:lnTo>
                <a:lnTo>
                  <a:pt x="6340" y="8328"/>
                </a:lnTo>
                <a:lnTo>
                  <a:pt x="6340" y="1905"/>
                </a:lnTo>
                <a:cubicBezTo>
                  <a:pt x="6340" y="1758"/>
                  <a:pt x="6215" y="1654"/>
                  <a:pt x="6089" y="1654"/>
                </a:cubicBezTo>
                <a:cubicBezTo>
                  <a:pt x="5964" y="1654"/>
                  <a:pt x="5817" y="1779"/>
                  <a:pt x="5817" y="1905"/>
                </a:cubicBezTo>
                <a:lnTo>
                  <a:pt x="5817" y="8328"/>
                </a:lnTo>
                <a:lnTo>
                  <a:pt x="4102" y="8328"/>
                </a:lnTo>
                <a:lnTo>
                  <a:pt x="4102" y="900"/>
                </a:lnTo>
                <a:cubicBezTo>
                  <a:pt x="4102" y="733"/>
                  <a:pt x="3976" y="628"/>
                  <a:pt x="3830" y="628"/>
                </a:cubicBezTo>
                <a:cubicBezTo>
                  <a:pt x="3704" y="628"/>
                  <a:pt x="3579" y="754"/>
                  <a:pt x="3579" y="900"/>
                </a:cubicBezTo>
                <a:lnTo>
                  <a:pt x="3579" y="8328"/>
                </a:lnTo>
                <a:lnTo>
                  <a:pt x="1842" y="8328"/>
                </a:lnTo>
                <a:lnTo>
                  <a:pt x="1842" y="273"/>
                </a:lnTo>
                <a:cubicBezTo>
                  <a:pt x="1842" y="105"/>
                  <a:pt x="1716" y="1"/>
                  <a:pt x="1591"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0"/>
          <p:cNvSpPr/>
          <p:nvPr/>
        </p:nvSpPr>
        <p:spPr>
          <a:xfrm>
            <a:off x="3659095" y="2851081"/>
            <a:ext cx="334349" cy="290397"/>
          </a:xfrm>
          <a:custGeom>
            <a:rect b="b" l="l" r="r" t="t"/>
            <a:pathLst>
              <a:path extrusionOk="0" h="14648" w="16865">
                <a:moveTo>
                  <a:pt x="2720" y="1"/>
                </a:moveTo>
                <a:cubicBezTo>
                  <a:pt x="1235" y="1"/>
                  <a:pt x="0" y="1235"/>
                  <a:pt x="0" y="2721"/>
                </a:cubicBezTo>
                <a:lnTo>
                  <a:pt x="0" y="8956"/>
                </a:lnTo>
                <a:cubicBezTo>
                  <a:pt x="0" y="10442"/>
                  <a:pt x="1235" y="11676"/>
                  <a:pt x="2720" y="11676"/>
                </a:cubicBezTo>
                <a:lnTo>
                  <a:pt x="6696" y="11676"/>
                </a:lnTo>
                <a:lnTo>
                  <a:pt x="7574" y="13162"/>
                </a:lnTo>
                <a:lnTo>
                  <a:pt x="8432" y="14647"/>
                </a:lnTo>
                <a:lnTo>
                  <a:pt x="9290" y="13162"/>
                </a:lnTo>
                <a:lnTo>
                  <a:pt x="10169" y="11676"/>
                </a:lnTo>
                <a:lnTo>
                  <a:pt x="14145" y="11676"/>
                </a:lnTo>
                <a:cubicBezTo>
                  <a:pt x="15630" y="11676"/>
                  <a:pt x="16844" y="10442"/>
                  <a:pt x="16844" y="8956"/>
                </a:cubicBezTo>
                <a:lnTo>
                  <a:pt x="16844" y="2721"/>
                </a:lnTo>
                <a:cubicBezTo>
                  <a:pt x="16865" y="1214"/>
                  <a:pt x="15651" y="1"/>
                  <a:pt x="141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0"/>
          <p:cNvSpPr/>
          <p:nvPr/>
        </p:nvSpPr>
        <p:spPr>
          <a:xfrm>
            <a:off x="5968770" y="3373753"/>
            <a:ext cx="229415" cy="151840"/>
          </a:xfrm>
          <a:custGeom>
            <a:rect b="b" l="l" r="r" t="t"/>
            <a:pathLst>
              <a:path extrusionOk="0" h="7659" w="11572">
                <a:moveTo>
                  <a:pt x="691" y="1"/>
                </a:moveTo>
                <a:cubicBezTo>
                  <a:pt x="315" y="1"/>
                  <a:pt x="1" y="315"/>
                  <a:pt x="1" y="691"/>
                </a:cubicBezTo>
                <a:lnTo>
                  <a:pt x="1" y="6989"/>
                </a:lnTo>
                <a:cubicBezTo>
                  <a:pt x="1" y="7345"/>
                  <a:pt x="315" y="7659"/>
                  <a:pt x="691" y="7659"/>
                </a:cubicBezTo>
                <a:lnTo>
                  <a:pt x="10881" y="7659"/>
                </a:lnTo>
                <a:cubicBezTo>
                  <a:pt x="11279" y="7659"/>
                  <a:pt x="11572" y="7387"/>
                  <a:pt x="11572" y="6989"/>
                </a:cubicBezTo>
                <a:lnTo>
                  <a:pt x="11572" y="691"/>
                </a:lnTo>
                <a:cubicBezTo>
                  <a:pt x="11572" y="315"/>
                  <a:pt x="11258" y="1"/>
                  <a:pt x="10881" y="1"/>
                </a:cubicBezTo>
                <a:close/>
              </a:path>
            </a:pathLst>
          </a:custGeom>
          <a:solidFill>
            <a:srgbClr val="48FFD5">
              <a:alpha val="410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0"/>
          <p:cNvSpPr/>
          <p:nvPr/>
        </p:nvSpPr>
        <p:spPr>
          <a:xfrm>
            <a:off x="5968770" y="3373753"/>
            <a:ext cx="229831" cy="122816"/>
          </a:xfrm>
          <a:custGeom>
            <a:rect b="b" l="l" r="r" t="t"/>
            <a:pathLst>
              <a:path extrusionOk="0" h="6195" w="11593">
                <a:moveTo>
                  <a:pt x="901" y="1"/>
                </a:moveTo>
                <a:cubicBezTo>
                  <a:pt x="398" y="1"/>
                  <a:pt x="1" y="398"/>
                  <a:pt x="1" y="900"/>
                </a:cubicBezTo>
                <a:lnTo>
                  <a:pt x="5127" y="5943"/>
                </a:lnTo>
                <a:cubicBezTo>
                  <a:pt x="5315" y="6110"/>
                  <a:pt x="5551" y="6194"/>
                  <a:pt x="5789" y="6194"/>
                </a:cubicBezTo>
                <a:cubicBezTo>
                  <a:pt x="6027" y="6194"/>
                  <a:pt x="6267" y="6110"/>
                  <a:pt x="6466" y="5943"/>
                </a:cubicBezTo>
                <a:lnTo>
                  <a:pt x="11593" y="900"/>
                </a:lnTo>
                <a:cubicBezTo>
                  <a:pt x="11593" y="398"/>
                  <a:pt x="11195" y="1"/>
                  <a:pt x="106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0"/>
          <p:cNvSpPr/>
          <p:nvPr/>
        </p:nvSpPr>
        <p:spPr>
          <a:xfrm>
            <a:off x="2564388" y="2131385"/>
            <a:ext cx="274219" cy="111179"/>
          </a:xfrm>
          <a:custGeom>
            <a:rect b="b" l="l" r="r" t="t"/>
            <a:pathLst>
              <a:path extrusionOk="0" h="5608" w="13832">
                <a:moveTo>
                  <a:pt x="10588" y="0"/>
                </a:moveTo>
                <a:lnTo>
                  <a:pt x="1" y="5608"/>
                </a:lnTo>
                <a:lnTo>
                  <a:pt x="1296" y="5201"/>
                </a:lnTo>
                <a:lnTo>
                  <a:pt x="1296" y="5201"/>
                </a:lnTo>
                <a:lnTo>
                  <a:pt x="12032" y="2804"/>
                </a:lnTo>
                <a:lnTo>
                  <a:pt x="12764" y="1591"/>
                </a:lnTo>
                <a:lnTo>
                  <a:pt x="13831" y="1256"/>
                </a:lnTo>
                <a:lnTo>
                  <a:pt x="10588" y="0"/>
                </a:ln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0"/>
          <p:cNvSpPr/>
          <p:nvPr/>
        </p:nvSpPr>
        <p:spPr>
          <a:xfrm>
            <a:off x="2564388" y="2106504"/>
            <a:ext cx="191668" cy="136059"/>
          </a:xfrm>
          <a:custGeom>
            <a:rect b="b" l="l" r="r" t="t"/>
            <a:pathLst>
              <a:path extrusionOk="0" h="6863" w="9668">
                <a:moveTo>
                  <a:pt x="6926" y="0"/>
                </a:moveTo>
                <a:lnTo>
                  <a:pt x="1" y="6863"/>
                </a:lnTo>
                <a:lnTo>
                  <a:pt x="1" y="6863"/>
                </a:lnTo>
                <a:lnTo>
                  <a:pt x="9667" y="816"/>
                </a:lnTo>
                <a:lnTo>
                  <a:pt x="692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0"/>
          <p:cNvSpPr/>
          <p:nvPr/>
        </p:nvSpPr>
        <p:spPr>
          <a:xfrm>
            <a:off x="5990143" y="2710870"/>
            <a:ext cx="192897" cy="218313"/>
          </a:xfrm>
          <a:custGeom>
            <a:rect b="b" l="l" r="r" t="t"/>
            <a:pathLst>
              <a:path extrusionOk="0" h="11012" w="9730">
                <a:moveTo>
                  <a:pt x="8317" y="0"/>
                </a:moveTo>
                <a:cubicBezTo>
                  <a:pt x="7960" y="0"/>
                  <a:pt x="7606" y="147"/>
                  <a:pt x="7365" y="445"/>
                </a:cubicBezTo>
                <a:lnTo>
                  <a:pt x="670" y="8375"/>
                </a:lnTo>
                <a:lnTo>
                  <a:pt x="293" y="9861"/>
                </a:lnTo>
                <a:lnTo>
                  <a:pt x="189" y="10280"/>
                </a:lnTo>
                <a:lnTo>
                  <a:pt x="0" y="11012"/>
                </a:lnTo>
                <a:lnTo>
                  <a:pt x="2574" y="10008"/>
                </a:lnTo>
                <a:lnTo>
                  <a:pt x="9269" y="2077"/>
                </a:lnTo>
                <a:cubicBezTo>
                  <a:pt x="9730" y="1533"/>
                  <a:pt x="9688" y="738"/>
                  <a:pt x="9144" y="299"/>
                </a:cubicBezTo>
                <a:cubicBezTo>
                  <a:pt x="8907" y="100"/>
                  <a:pt x="8611" y="0"/>
                  <a:pt x="83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0"/>
          <p:cNvSpPr/>
          <p:nvPr/>
        </p:nvSpPr>
        <p:spPr>
          <a:xfrm>
            <a:off x="4602378" y="2749456"/>
            <a:ext cx="101643" cy="101643"/>
          </a:xfrm>
          <a:custGeom>
            <a:rect b="b" l="l" r="r" t="t"/>
            <a:pathLst>
              <a:path extrusionOk="0" h="5127" w="5127">
                <a:moveTo>
                  <a:pt x="2574" y="2114"/>
                </a:moveTo>
                <a:cubicBezTo>
                  <a:pt x="2804" y="2114"/>
                  <a:pt x="2993" y="2302"/>
                  <a:pt x="2993" y="2532"/>
                </a:cubicBezTo>
                <a:cubicBezTo>
                  <a:pt x="2993" y="2783"/>
                  <a:pt x="2804" y="2951"/>
                  <a:pt x="2574" y="2951"/>
                </a:cubicBezTo>
                <a:cubicBezTo>
                  <a:pt x="2323" y="2951"/>
                  <a:pt x="2156" y="2783"/>
                  <a:pt x="2156" y="2532"/>
                </a:cubicBezTo>
                <a:cubicBezTo>
                  <a:pt x="2156" y="2302"/>
                  <a:pt x="2344" y="2114"/>
                  <a:pt x="2574" y="2114"/>
                </a:cubicBezTo>
                <a:close/>
                <a:moveTo>
                  <a:pt x="2302" y="1"/>
                </a:moveTo>
                <a:lnTo>
                  <a:pt x="2302" y="419"/>
                </a:lnTo>
                <a:cubicBezTo>
                  <a:pt x="2093" y="440"/>
                  <a:pt x="1904" y="503"/>
                  <a:pt x="1737" y="587"/>
                </a:cubicBezTo>
                <a:lnTo>
                  <a:pt x="1528" y="210"/>
                </a:lnTo>
                <a:lnTo>
                  <a:pt x="1047" y="482"/>
                </a:lnTo>
                <a:lnTo>
                  <a:pt x="1256" y="838"/>
                </a:lnTo>
                <a:cubicBezTo>
                  <a:pt x="1109" y="963"/>
                  <a:pt x="942" y="1110"/>
                  <a:pt x="837" y="1256"/>
                </a:cubicBezTo>
                <a:lnTo>
                  <a:pt x="482" y="1047"/>
                </a:lnTo>
                <a:lnTo>
                  <a:pt x="210" y="1528"/>
                </a:lnTo>
                <a:lnTo>
                  <a:pt x="586" y="1737"/>
                </a:lnTo>
                <a:cubicBezTo>
                  <a:pt x="503" y="1905"/>
                  <a:pt x="440" y="2093"/>
                  <a:pt x="419" y="2302"/>
                </a:cubicBezTo>
                <a:lnTo>
                  <a:pt x="0" y="2302"/>
                </a:lnTo>
                <a:lnTo>
                  <a:pt x="0" y="2825"/>
                </a:lnTo>
                <a:lnTo>
                  <a:pt x="419" y="2825"/>
                </a:lnTo>
                <a:cubicBezTo>
                  <a:pt x="440" y="3035"/>
                  <a:pt x="503" y="3223"/>
                  <a:pt x="586" y="3411"/>
                </a:cubicBezTo>
                <a:lnTo>
                  <a:pt x="210" y="3620"/>
                </a:lnTo>
                <a:lnTo>
                  <a:pt x="482" y="4081"/>
                </a:lnTo>
                <a:lnTo>
                  <a:pt x="837" y="3872"/>
                </a:lnTo>
                <a:cubicBezTo>
                  <a:pt x="963" y="4039"/>
                  <a:pt x="1109" y="4185"/>
                  <a:pt x="1256" y="4290"/>
                </a:cubicBezTo>
                <a:lnTo>
                  <a:pt x="1047" y="4667"/>
                </a:lnTo>
                <a:lnTo>
                  <a:pt x="1528" y="4918"/>
                </a:lnTo>
                <a:lnTo>
                  <a:pt x="1737" y="4562"/>
                </a:lnTo>
                <a:cubicBezTo>
                  <a:pt x="1904" y="4625"/>
                  <a:pt x="2093" y="4688"/>
                  <a:pt x="2302" y="4708"/>
                </a:cubicBezTo>
                <a:lnTo>
                  <a:pt x="2302" y="5127"/>
                </a:lnTo>
                <a:lnTo>
                  <a:pt x="2825" y="5127"/>
                </a:lnTo>
                <a:lnTo>
                  <a:pt x="2825" y="4708"/>
                </a:lnTo>
                <a:cubicBezTo>
                  <a:pt x="3034" y="4688"/>
                  <a:pt x="3223" y="4625"/>
                  <a:pt x="3411" y="4562"/>
                </a:cubicBezTo>
                <a:lnTo>
                  <a:pt x="3620" y="4918"/>
                </a:lnTo>
                <a:lnTo>
                  <a:pt x="4081" y="4667"/>
                </a:lnTo>
                <a:lnTo>
                  <a:pt x="3871" y="4290"/>
                </a:lnTo>
                <a:cubicBezTo>
                  <a:pt x="4039" y="4164"/>
                  <a:pt x="4185" y="4039"/>
                  <a:pt x="4290" y="3872"/>
                </a:cubicBezTo>
                <a:lnTo>
                  <a:pt x="4666" y="4081"/>
                </a:lnTo>
                <a:lnTo>
                  <a:pt x="4917" y="3620"/>
                </a:lnTo>
                <a:lnTo>
                  <a:pt x="4562" y="3411"/>
                </a:lnTo>
                <a:cubicBezTo>
                  <a:pt x="4625" y="3223"/>
                  <a:pt x="4687" y="3035"/>
                  <a:pt x="4708" y="2825"/>
                </a:cubicBezTo>
                <a:lnTo>
                  <a:pt x="5127" y="2825"/>
                </a:lnTo>
                <a:lnTo>
                  <a:pt x="5127" y="2302"/>
                </a:lnTo>
                <a:lnTo>
                  <a:pt x="4708" y="2302"/>
                </a:lnTo>
                <a:cubicBezTo>
                  <a:pt x="4687" y="2093"/>
                  <a:pt x="4625" y="1905"/>
                  <a:pt x="4562" y="1737"/>
                </a:cubicBezTo>
                <a:lnTo>
                  <a:pt x="4917" y="1528"/>
                </a:lnTo>
                <a:lnTo>
                  <a:pt x="4666" y="1047"/>
                </a:lnTo>
                <a:lnTo>
                  <a:pt x="4290" y="1256"/>
                </a:lnTo>
                <a:cubicBezTo>
                  <a:pt x="4164" y="1110"/>
                  <a:pt x="4039" y="942"/>
                  <a:pt x="3871" y="838"/>
                </a:cubicBezTo>
                <a:lnTo>
                  <a:pt x="4081" y="482"/>
                </a:lnTo>
                <a:lnTo>
                  <a:pt x="3620" y="210"/>
                </a:lnTo>
                <a:lnTo>
                  <a:pt x="3411" y="587"/>
                </a:lnTo>
                <a:cubicBezTo>
                  <a:pt x="3223" y="503"/>
                  <a:pt x="3034" y="440"/>
                  <a:pt x="2825" y="419"/>
                </a:cubicBezTo>
                <a:lnTo>
                  <a:pt x="282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0"/>
          <p:cNvSpPr/>
          <p:nvPr/>
        </p:nvSpPr>
        <p:spPr>
          <a:xfrm>
            <a:off x="4581224" y="2861865"/>
            <a:ext cx="143533" cy="143969"/>
          </a:xfrm>
          <a:custGeom>
            <a:rect b="b" l="l" r="r" t="t"/>
            <a:pathLst>
              <a:path extrusionOk="0" h="7262" w="7240">
                <a:moveTo>
                  <a:pt x="3641" y="3014"/>
                </a:moveTo>
                <a:cubicBezTo>
                  <a:pt x="3976" y="3014"/>
                  <a:pt x="4248" y="3286"/>
                  <a:pt x="4248" y="3621"/>
                </a:cubicBezTo>
                <a:cubicBezTo>
                  <a:pt x="4248" y="3956"/>
                  <a:pt x="3976" y="4228"/>
                  <a:pt x="3641" y="4228"/>
                </a:cubicBezTo>
                <a:cubicBezTo>
                  <a:pt x="3306" y="4228"/>
                  <a:pt x="3034" y="3956"/>
                  <a:pt x="3034" y="3621"/>
                </a:cubicBezTo>
                <a:cubicBezTo>
                  <a:pt x="3034" y="3307"/>
                  <a:pt x="3306" y="3014"/>
                  <a:pt x="3641" y="3014"/>
                </a:cubicBezTo>
                <a:close/>
                <a:moveTo>
                  <a:pt x="3244" y="1"/>
                </a:moveTo>
                <a:lnTo>
                  <a:pt x="3244" y="608"/>
                </a:lnTo>
                <a:cubicBezTo>
                  <a:pt x="2951" y="629"/>
                  <a:pt x="2699" y="712"/>
                  <a:pt x="2427" y="817"/>
                </a:cubicBezTo>
                <a:lnTo>
                  <a:pt x="2135" y="294"/>
                </a:lnTo>
                <a:lnTo>
                  <a:pt x="1486" y="670"/>
                </a:lnTo>
                <a:lnTo>
                  <a:pt x="1779" y="1194"/>
                </a:lnTo>
                <a:cubicBezTo>
                  <a:pt x="1549" y="1361"/>
                  <a:pt x="1360" y="1549"/>
                  <a:pt x="1172" y="1779"/>
                </a:cubicBezTo>
                <a:lnTo>
                  <a:pt x="649" y="1507"/>
                </a:lnTo>
                <a:lnTo>
                  <a:pt x="293" y="2156"/>
                </a:lnTo>
                <a:lnTo>
                  <a:pt x="816" y="2449"/>
                </a:lnTo>
                <a:cubicBezTo>
                  <a:pt x="712" y="2700"/>
                  <a:pt x="628" y="2972"/>
                  <a:pt x="607" y="3244"/>
                </a:cubicBezTo>
                <a:lnTo>
                  <a:pt x="0" y="3244"/>
                </a:lnTo>
                <a:lnTo>
                  <a:pt x="0" y="4018"/>
                </a:lnTo>
                <a:lnTo>
                  <a:pt x="607" y="4018"/>
                </a:lnTo>
                <a:cubicBezTo>
                  <a:pt x="628" y="4290"/>
                  <a:pt x="712" y="4562"/>
                  <a:pt x="816" y="4813"/>
                </a:cubicBezTo>
                <a:lnTo>
                  <a:pt x="293" y="5106"/>
                </a:lnTo>
                <a:lnTo>
                  <a:pt x="649" y="5755"/>
                </a:lnTo>
                <a:lnTo>
                  <a:pt x="1172" y="5483"/>
                </a:lnTo>
                <a:cubicBezTo>
                  <a:pt x="1360" y="5713"/>
                  <a:pt x="1549" y="5901"/>
                  <a:pt x="1779" y="6069"/>
                </a:cubicBezTo>
                <a:lnTo>
                  <a:pt x="1486" y="6592"/>
                </a:lnTo>
                <a:lnTo>
                  <a:pt x="2135" y="6969"/>
                </a:lnTo>
                <a:lnTo>
                  <a:pt x="2427" y="6445"/>
                </a:lnTo>
                <a:cubicBezTo>
                  <a:pt x="2699" y="6550"/>
                  <a:pt x="2951" y="6634"/>
                  <a:pt x="3244" y="6655"/>
                </a:cubicBezTo>
                <a:lnTo>
                  <a:pt x="3244" y="7261"/>
                </a:lnTo>
                <a:lnTo>
                  <a:pt x="3997" y="7261"/>
                </a:lnTo>
                <a:lnTo>
                  <a:pt x="3997" y="6655"/>
                </a:lnTo>
                <a:cubicBezTo>
                  <a:pt x="4290" y="6634"/>
                  <a:pt x="4562" y="6550"/>
                  <a:pt x="4813" y="6445"/>
                </a:cubicBezTo>
                <a:lnTo>
                  <a:pt x="5106" y="6969"/>
                </a:lnTo>
                <a:lnTo>
                  <a:pt x="5754" y="6592"/>
                </a:lnTo>
                <a:lnTo>
                  <a:pt x="5461" y="6069"/>
                </a:lnTo>
                <a:cubicBezTo>
                  <a:pt x="5692" y="5901"/>
                  <a:pt x="5880" y="5713"/>
                  <a:pt x="6068" y="5483"/>
                </a:cubicBezTo>
                <a:lnTo>
                  <a:pt x="6591" y="5755"/>
                </a:lnTo>
                <a:lnTo>
                  <a:pt x="6968" y="5106"/>
                </a:lnTo>
                <a:lnTo>
                  <a:pt x="6445" y="4813"/>
                </a:lnTo>
                <a:cubicBezTo>
                  <a:pt x="6529" y="4562"/>
                  <a:pt x="6612" y="4290"/>
                  <a:pt x="6654" y="4018"/>
                </a:cubicBezTo>
                <a:lnTo>
                  <a:pt x="7240" y="4018"/>
                </a:lnTo>
                <a:lnTo>
                  <a:pt x="7240" y="3244"/>
                </a:lnTo>
                <a:lnTo>
                  <a:pt x="6654" y="3244"/>
                </a:lnTo>
                <a:cubicBezTo>
                  <a:pt x="6612" y="2972"/>
                  <a:pt x="6549" y="2700"/>
                  <a:pt x="6445" y="2449"/>
                </a:cubicBezTo>
                <a:lnTo>
                  <a:pt x="6968" y="2156"/>
                </a:lnTo>
                <a:lnTo>
                  <a:pt x="6591" y="1507"/>
                </a:lnTo>
                <a:lnTo>
                  <a:pt x="6068" y="1779"/>
                </a:lnTo>
                <a:cubicBezTo>
                  <a:pt x="5880" y="1549"/>
                  <a:pt x="5712" y="1361"/>
                  <a:pt x="5461" y="1194"/>
                </a:cubicBezTo>
                <a:lnTo>
                  <a:pt x="5754" y="670"/>
                </a:lnTo>
                <a:lnTo>
                  <a:pt x="5106" y="294"/>
                </a:lnTo>
                <a:lnTo>
                  <a:pt x="4813" y="817"/>
                </a:lnTo>
                <a:cubicBezTo>
                  <a:pt x="4562" y="712"/>
                  <a:pt x="4290" y="629"/>
                  <a:pt x="3997" y="608"/>
                </a:cubicBezTo>
                <a:lnTo>
                  <a:pt x="39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0"/>
          <p:cNvSpPr/>
          <p:nvPr/>
        </p:nvSpPr>
        <p:spPr>
          <a:xfrm>
            <a:off x="4527716" y="2249186"/>
            <a:ext cx="8307" cy="12470"/>
          </a:xfrm>
          <a:custGeom>
            <a:rect b="b" l="l" r="r" t="t"/>
            <a:pathLst>
              <a:path extrusionOk="0" h="629" w="419">
                <a:moveTo>
                  <a:pt x="84" y="1"/>
                </a:moveTo>
                <a:lnTo>
                  <a:pt x="0" y="566"/>
                </a:lnTo>
                <a:lnTo>
                  <a:pt x="356" y="628"/>
                </a:lnTo>
                <a:lnTo>
                  <a:pt x="419" y="22"/>
                </a:lnTo>
                <a:lnTo>
                  <a:pt x="8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0"/>
          <p:cNvSpPr/>
          <p:nvPr/>
        </p:nvSpPr>
        <p:spPr>
          <a:xfrm>
            <a:off x="4529778" y="2228866"/>
            <a:ext cx="7910" cy="12054"/>
          </a:xfrm>
          <a:custGeom>
            <a:rect b="b" l="l" r="r" t="t"/>
            <a:pathLst>
              <a:path extrusionOk="0" h="608" w="399">
                <a:moveTo>
                  <a:pt x="64" y="1"/>
                </a:moveTo>
                <a:lnTo>
                  <a:pt x="1" y="586"/>
                </a:lnTo>
                <a:lnTo>
                  <a:pt x="377" y="607"/>
                </a:lnTo>
                <a:lnTo>
                  <a:pt x="398" y="21"/>
                </a:lnTo>
                <a:lnTo>
                  <a:pt x="64"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0"/>
          <p:cNvSpPr/>
          <p:nvPr/>
        </p:nvSpPr>
        <p:spPr>
          <a:xfrm>
            <a:off x="4531443" y="2208545"/>
            <a:ext cx="7494" cy="11637"/>
          </a:xfrm>
          <a:custGeom>
            <a:rect b="b" l="l" r="r" t="t"/>
            <a:pathLst>
              <a:path extrusionOk="0" h="587" w="378">
                <a:moveTo>
                  <a:pt x="1" y="0"/>
                </a:moveTo>
                <a:lnTo>
                  <a:pt x="1" y="586"/>
                </a:lnTo>
                <a:lnTo>
                  <a:pt x="335" y="586"/>
                </a:lnTo>
                <a:lnTo>
                  <a:pt x="37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0"/>
          <p:cNvSpPr/>
          <p:nvPr/>
        </p:nvSpPr>
        <p:spPr>
          <a:xfrm>
            <a:off x="4515266" y="2310010"/>
            <a:ext cx="9972" cy="12629"/>
          </a:xfrm>
          <a:custGeom>
            <a:rect b="b" l="l" r="r" t="t"/>
            <a:pathLst>
              <a:path extrusionOk="0" h="637" w="503">
                <a:moveTo>
                  <a:pt x="168" y="1"/>
                </a:moveTo>
                <a:cubicBezTo>
                  <a:pt x="167" y="1"/>
                  <a:pt x="163" y="24"/>
                  <a:pt x="147" y="71"/>
                </a:cubicBezTo>
                <a:cubicBezTo>
                  <a:pt x="105" y="113"/>
                  <a:pt x="105" y="197"/>
                  <a:pt x="84" y="260"/>
                </a:cubicBezTo>
                <a:cubicBezTo>
                  <a:pt x="42" y="385"/>
                  <a:pt x="0" y="532"/>
                  <a:pt x="0" y="532"/>
                </a:cubicBezTo>
                <a:lnTo>
                  <a:pt x="356" y="636"/>
                </a:lnTo>
                <a:cubicBezTo>
                  <a:pt x="356" y="636"/>
                  <a:pt x="398" y="511"/>
                  <a:pt x="419" y="364"/>
                </a:cubicBezTo>
                <a:cubicBezTo>
                  <a:pt x="461" y="281"/>
                  <a:pt x="482" y="218"/>
                  <a:pt x="482" y="176"/>
                </a:cubicBezTo>
                <a:cubicBezTo>
                  <a:pt x="482" y="113"/>
                  <a:pt x="503" y="92"/>
                  <a:pt x="503" y="92"/>
                </a:cubicBezTo>
                <a:lnTo>
                  <a:pt x="168" y="9"/>
                </a:lnTo>
                <a:cubicBezTo>
                  <a:pt x="168" y="3"/>
                  <a:pt x="168" y="1"/>
                  <a:pt x="1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0"/>
          <p:cNvSpPr/>
          <p:nvPr/>
        </p:nvSpPr>
        <p:spPr>
          <a:xfrm>
            <a:off x="4520658" y="2289432"/>
            <a:ext cx="9139" cy="13283"/>
          </a:xfrm>
          <a:custGeom>
            <a:rect b="b" l="l" r="r" t="t"/>
            <a:pathLst>
              <a:path extrusionOk="0" h="670" w="461">
                <a:moveTo>
                  <a:pt x="126" y="0"/>
                </a:moveTo>
                <a:cubicBezTo>
                  <a:pt x="126" y="0"/>
                  <a:pt x="105" y="147"/>
                  <a:pt x="42" y="293"/>
                </a:cubicBezTo>
                <a:cubicBezTo>
                  <a:pt x="21" y="419"/>
                  <a:pt x="0" y="586"/>
                  <a:pt x="0" y="586"/>
                </a:cubicBezTo>
                <a:lnTo>
                  <a:pt x="335" y="670"/>
                </a:lnTo>
                <a:cubicBezTo>
                  <a:pt x="335" y="670"/>
                  <a:pt x="356" y="523"/>
                  <a:pt x="419" y="377"/>
                </a:cubicBezTo>
                <a:cubicBezTo>
                  <a:pt x="440" y="251"/>
                  <a:pt x="461" y="84"/>
                  <a:pt x="461" y="84"/>
                </a:cubicBezTo>
                <a:lnTo>
                  <a:pt x="126"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0"/>
          <p:cNvSpPr/>
          <p:nvPr/>
        </p:nvSpPr>
        <p:spPr>
          <a:xfrm>
            <a:off x="4524802" y="2269527"/>
            <a:ext cx="8743" cy="12450"/>
          </a:xfrm>
          <a:custGeom>
            <a:rect b="b" l="l" r="r" t="t"/>
            <a:pathLst>
              <a:path extrusionOk="0" h="628" w="441">
                <a:moveTo>
                  <a:pt x="105" y="0"/>
                </a:moveTo>
                <a:lnTo>
                  <a:pt x="1" y="565"/>
                </a:lnTo>
                <a:lnTo>
                  <a:pt x="336" y="628"/>
                </a:lnTo>
                <a:lnTo>
                  <a:pt x="440" y="42"/>
                </a:lnTo>
                <a:lnTo>
                  <a:pt x="10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0"/>
          <p:cNvSpPr/>
          <p:nvPr/>
        </p:nvSpPr>
        <p:spPr>
          <a:xfrm>
            <a:off x="4494529" y="2367821"/>
            <a:ext cx="11221" cy="12886"/>
          </a:xfrm>
          <a:custGeom>
            <a:rect b="b" l="l" r="r" t="t"/>
            <a:pathLst>
              <a:path extrusionOk="0" h="650" w="566">
                <a:moveTo>
                  <a:pt x="251" y="1"/>
                </a:moveTo>
                <a:cubicBezTo>
                  <a:pt x="251" y="1"/>
                  <a:pt x="210" y="22"/>
                  <a:pt x="210" y="85"/>
                </a:cubicBezTo>
                <a:cubicBezTo>
                  <a:pt x="189" y="126"/>
                  <a:pt x="168" y="189"/>
                  <a:pt x="147" y="252"/>
                </a:cubicBezTo>
                <a:cubicBezTo>
                  <a:pt x="84" y="398"/>
                  <a:pt x="0" y="524"/>
                  <a:pt x="0" y="524"/>
                </a:cubicBezTo>
                <a:lnTo>
                  <a:pt x="314" y="650"/>
                </a:lnTo>
                <a:cubicBezTo>
                  <a:pt x="314" y="650"/>
                  <a:pt x="377" y="524"/>
                  <a:pt x="461" y="398"/>
                </a:cubicBezTo>
                <a:cubicBezTo>
                  <a:pt x="482" y="315"/>
                  <a:pt x="502" y="252"/>
                  <a:pt x="523" y="210"/>
                </a:cubicBezTo>
                <a:cubicBezTo>
                  <a:pt x="565" y="168"/>
                  <a:pt x="565" y="126"/>
                  <a:pt x="565" y="126"/>
                </a:cubicBezTo>
                <a:lnTo>
                  <a:pt x="25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0"/>
          <p:cNvSpPr/>
          <p:nvPr/>
        </p:nvSpPr>
        <p:spPr>
          <a:xfrm>
            <a:off x="4502399" y="2348749"/>
            <a:ext cx="10388" cy="12886"/>
          </a:xfrm>
          <a:custGeom>
            <a:rect b="b" l="l" r="r" t="t"/>
            <a:pathLst>
              <a:path extrusionOk="0" h="650" w="524">
                <a:moveTo>
                  <a:pt x="189" y="0"/>
                </a:moveTo>
                <a:lnTo>
                  <a:pt x="192" y="1"/>
                </a:lnTo>
                <a:lnTo>
                  <a:pt x="192" y="1"/>
                </a:lnTo>
                <a:cubicBezTo>
                  <a:pt x="191" y="1"/>
                  <a:pt x="190" y="0"/>
                  <a:pt x="189" y="0"/>
                </a:cubicBezTo>
                <a:close/>
                <a:moveTo>
                  <a:pt x="192" y="1"/>
                </a:moveTo>
                <a:cubicBezTo>
                  <a:pt x="206" y="14"/>
                  <a:pt x="165" y="133"/>
                  <a:pt x="105" y="252"/>
                </a:cubicBezTo>
                <a:lnTo>
                  <a:pt x="1" y="524"/>
                </a:lnTo>
                <a:lnTo>
                  <a:pt x="315" y="649"/>
                </a:lnTo>
                <a:lnTo>
                  <a:pt x="419" y="398"/>
                </a:lnTo>
                <a:lnTo>
                  <a:pt x="524" y="126"/>
                </a:lnTo>
                <a:lnTo>
                  <a:pt x="19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0"/>
          <p:cNvSpPr/>
          <p:nvPr/>
        </p:nvSpPr>
        <p:spPr>
          <a:xfrm>
            <a:off x="4509041" y="2328428"/>
            <a:ext cx="10388" cy="13699"/>
          </a:xfrm>
          <a:custGeom>
            <a:rect b="b" l="l" r="r" t="t"/>
            <a:pathLst>
              <a:path extrusionOk="0" h="691" w="524">
                <a:moveTo>
                  <a:pt x="189" y="0"/>
                </a:moveTo>
                <a:cubicBezTo>
                  <a:pt x="189" y="63"/>
                  <a:pt x="168" y="188"/>
                  <a:pt x="105" y="314"/>
                </a:cubicBezTo>
                <a:lnTo>
                  <a:pt x="1" y="586"/>
                </a:lnTo>
                <a:lnTo>
                  <a:pt x="356" y="691"/>
                </a:lnTo>
                <a:cubicBezTo>
                  <a:pt x="356" y="691"/>
                  <a:pt x="398" y="544"/>
                  <a:pt x="461" y="398"/>
                </a:cubicBezTo>
                <a:cubicBezTo>
                  <a:pt x="503" y="272"/>
                  <a:pt x="524" y="105"/>
                  <a:pt x="524" y="105"/>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0"/>
          <p:cNvSpPr/>
          <p:nvPr/>
        </p:nvSpPr>
        <p:spPr>
          <a:xfrm>
            <a:off x="4465485" y="2422162"/>
            <a:ext cx="12054" cy="13719"/>
          </a:xfrm>
          <a:custGeom>
            <a:rect b="b" l="l" r="r" t="t"/>
            <a:pathLst>
              <a:path extrusionOk="0" h="692" w="608">
                <a:moveTo>
                  <a:pt x="315" y="1"/>
                </a:moveTo>
                <a:lnTo>
                  <a:pt x="168" y="273"/>
                </a:lnTo>
                <a:cubicBezTo>
                  <a:pt x="84" y="398"/>
                  <a:pt x="1" y="503"/>
                  <a:pt x="1" y="503"/>
                </a:cubicBezTo>
                <a:lnTo>
                  <a:pt x="294" y="691"/>
                </a:lnTo>
                <a:cubicBezTo>
                  <a:pt x="294" y="691"/>
                  <a:pt x="377" y="545"/>
                  <a:pt x="461" y="440"/>
                </a:cubicBezTo>
                <a:lnTo>
                  <a:pt x="607" y="189"/>
                </a:lnTo>
                <a:lnTo>
                  <a:pt x="31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0"/>
          <p:cNvSpPr/>
          <p:nvPr/>
        </p:nvSpPr>
        <p:spPr>
          <a:xfrm>
            <a:off x="4476686" y="2405112"/>
            <a:ext cx="11637" cy="13759"/>
          </a:xfrm>
          <a:custGeom>
            <a:rect b="b" l="l" r="r" t="t"/>
            <a:pathLst>
              <a:path extrusionOk="0" h="694" w="587">
                <a:moveTo>
                  <a:pt x="268" y="1"/>
                </a:moveTo>
                <a:cubicBezTo>
                  <a:pt x="245" y="1"/>
                  <a:pt x="204" y="117"/>
                  <a:pt x="126" y="233"/>
                </a:cubicBezTo>
                <a:cubicBezTo>
                  <a:pt x="42" y="380"/>
                  <a:pt x="1" y="505"/>
                  <a:pt x="1" y="505"/>
                </a:cubicBezTo>
                <a:lnTo>
                  <a:pt x="314" y="694"/>
                </a:lnTo>
                <a:lnTo>
                  <a:pt x="461" y="422"/>
                </a:lnTo>
                <a:cubicBezTo>
                  <a:pt x="545" y="296"/>
                  <a:pt x="586" y="170"/>
                  <a:pt x="586" y="170"/>
                </a:cubicBezTo>
                <a:lnTo>
                  <a:pt x="273" y="3"/>
                </a:lnTo>
                <a:cubicBezTo>
                  <a:pt x="271" y="1"/>
                  <a:pt x="269" y="1"/>
                  <a:pt x="268"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0"/>
          <p:cNvSpPr/>
          <p:nvPr/>
        </p:nvSpPr>
        <p:spPr>
          <a:xfrm>
            <a:off x="4485806" y="2386496"/>
            <a:ext cx="11637" cy="13699"/>
          </a:xfrm>
          <a:custGeom>
            <a:rect b="b" l="l" r="r" t="t"/>
            <a:pathLst>
              <a:path extrusionOk="0" h="691" w="587">
                <a:moveTo>
                  <a:pt x="273" y="0"/>
                </a:moveTo>
                <a:cubicBezTo>
                  <a:pt x="273" y="0"/>
                  <a:pt x="210" y="126"/>
                  <a:pt x="126" y="272"/>
                </a:cubicBezTo>
                <a:cubicBezTo>
                  <a:pt x="64" y="398"/>
                  <a:pt x="1" y="524"/>
                  <a:pt x="1" y="524"/>
                </a:cubicBezTo>
                <a:lnTo>
                  <a:pt x="315" y="691"/>
                </a:lnTo>
                <a:cubicBezTo>
                  <a:pt x="315" y="691"/>
                  <a:pt x="398" y="544"/>
                  <a:pt x="440" y="419"/>
                </a:cubicBezTo>
                <a:cubicBezTo>
                  <a:pt x="524" y="293"/>
                  <a:pt x="587" y="168"/>
                  <a:pt x="587" y="168"/>
                </a:cubicBezTo>
                <a:lnTo>
                  <a:pt x="273" y="0"/>
                </a:lnTo>
                <a:close/>
              </a:path>
            </a:pathLst>
          </a:custGeom>
          <a:solidFill>
            <a:srgbClr val="1EFFC1"/>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0"/>
          <p:cNvSpPr/>
          <p:nvPr/>
        </p:nvSpPr>
        <p:spPr>
          <a:xfrm>
            <a:off x="4429819" y="2473192"/>
            <a:ext cx="12450" cy="12886"/>
          </a:xfrm>
          <a:custGeom>
            <a:rect b="b" l="l" r="r" t="t"/>
            <a:pathLst>
              <a:path extrusionOk="0" h="650" w="628">
                <a:moveTo>
                  <a:pt x="377" y="1"/>
                </a:moveTo>
                <a:cubicBezTo>
                  <a:pt x="377" y="1"/>
                  <a:pt x="272" y="105"/>
                  <a:pt x="189" y="210"/>
                </a:cubicBezTo>
                <a:cubicBezTo>
                  <a:pt x="84" y="314"/>
                  <a:pt x="0" y="419"/>
                  <a:pt x="0" y="419"/>
                </a:cubicBezTo>
                <a:lnTo>
                  <a:pt x="272" y="649"/>
                </a:lnTo>
                <a:cubicBezTo>
                  <a:pt x="272" y="649"/>
                  <a:pt x="377" y="545"/>
                  <a:pt x="440" y="440"/>
                </a:cubicBezTo>
                <a:cubicBezTo>
                  <a:pt x="523" y="335"/>
                  <a:pt x="628" y="210"/>
                  <a:pt x="628" y="210"/>
                </a:cubicBezTo>
                <a:lnTo>
                  <a:pt x="377"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0"/>
          <p:cNvSpPr/>
          <p:nvPr/>
        </p:nvSpPr>
        <p:spPr>
          <a:xfrm>
            <a:off x="4442250" y="2456598"/>
            <a:ext cx="12886" cy="13303"/>
          </a:xfrm>
          <a:custGeom>
            <a:rect b="b" l="l" r="r" t="t"/>
            <a:pathLst>
              <a:path extrusionOk="0" h="671" w="650">
                <a:moveTo>
                  <a:pt x="378" y="1"/>
                </a:moveTo>
                <a:cubicBezTo>
                  <a:pt x="378" y="1"/>
                  <a:pt x="273" y="126"/>
                  <a:pt x="189" y="231"/>
                </a:cubicBezTo>
                <a:cubicBezTo>
                  <a:pt x="106" y="335"/>
                  <a:pt x="1" y="461"/>
                  <a:pt x="1" y="461"/>
                </a:cubicBezTo>
                <a:lnTo>
                  <a:pt x="294" y="670"/>
                </a:lnTo>
                <a:cubicBezTo>
                  <a:pt x="294" y="670"/>
                  <a:pt x="378" y="566"/>
                  <a:pt x="482" y="440"/>
                </a:cubicBezTo>
                <a:cubicBezTo>
                  <a:pt x="545" y="314"/>
                  <a:pt x="650" y="210"/>
                  <a:pt x="650" y="210"/>
                </a:cubicBezTo>
                <a:lnTo>
                  <a:pt x="37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0"/>
          <p:cNvSpPr/>
          <p:nvPr/>
        </p:nvSpPr>
        <p:spPr>
          <a:xfrm>
            <a:off x="4454700" y="2440381"/>
            <a:ext cx="12054" cy="12926"/>
          </a:xfrm>
          <a:custGeom>
            <a:rect b="b" l="l" r="r" t="t"/>
            <a:pathLst>
              <a:path extrusionOk="0" h="652" w="608">
                <a:moveTo>
                  <a:pt x="313" y="0"/>
                </a:moveTo>
                <a:cubicBezTo>
                  <a:pt x="302" y="0"/>
                  <a:pt x="226" y="115"/>
                  <a:pt x="168" y="212"/>
                </a:cubicBezTo>
                <a:cubicBezTo>
                  <a:pt x="84" y="316"/>
                  <a:pt x="1" y="442"/>
                  <a:pt x="1" y="442"/>
                </a:cubicBezTo>
                <a:lnTo>
                  <a:pt x="294" y="651"/>
                </a:lnTo>
                <a:cubicBezTo>
                  <a:pt x="294" y="651"/>
                  <a:pt x="377" y="526"/>
                  <a:pt x="440" y="421"/>
                </a:cubicBezTo>
                <a:cubicBezTo>
                  <a:pt x="524" y="295"/>
                  <a:pt x="607" y="191"/>
                  <a:pt x="607" y="191"/>
                </a:cubicBezTo>
                <a:lnTo>
                  <a:pt x="314" y="3"/>
                </a:lnTo>
                <a:cubicBezTo>
                  <a:pt x="314" y="1"/>
                  <a:pt x="314" y="0"/>
                  <a:pt x="313"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0"/>
          <p:cNvSpPr/>
          <p:nvPr/>
        </p:nvSpPr>
        <p:spPr>
          <a:xfrm>
            <a:off x="4386680" y="2517580"/>
            <a:ext cx="13283" cy="13283"/>
          </a:xfrm>
          <a:custGeom>
            <a:rect b="b" l="l" r="r" t="t"/>
            <a:pathLst>
              <a:path extrusionOk="0" h="670" w="670">
                <a:moveTo>
                  <a:pt x="419" y="0"/>
                </a:moveTo>
                <a:lnTo>
                  <a:pt x="209" y="210"/>
                </a:lnTo>
                <a:cubicBezTo>
                  <a:pt x="105" y="314"/>
                  <a:pt x="0" y="398"/>
                  <a:pt x="0" y="398"/>
                </a:cubicBezTo>
                <a:lnTo>
                  <a:pt x="251" y="670"/>
                </a:lnTo>
                <a:cubicBezTo>
                  <a:pt x="251" y="670"/>
                  <a:pt x="335" y="565"/>
                  <a:pt x="460" y="482"/>
                </a:cubicBezTo>
                <a:lnTo>
                  <a:pt x="670" y="272"/>
                </a:lnTo>
                <a:lnTo>
                  <a:pt x="41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a:off x="4402024" y="2504258"/>
            <a:ext cx="12866" cy="12926"/>
          </a:xfrm>
          <a:custGeom>
            <a:rect b="b" l="l" r="r" t="t"/>
            <a:pathLst>
              <a:path extrusionOk="0" h="652" w="649">
                <a:moveTo>
                  <a:pt x="375" y="0"/>
                </a:moveTo>
                <a:cubicBezTo>
                  <a:pt x="359" y="0"/>
                  <a:pt x="267" y="94"/>
                  <a:pt x="210" y="170"/>
                </a:cubicBezTo>
                <a:lnTo>
                  <a:pt x="0" y="400"/>
                </a:lnTo>
                <a:lnTo>
                  <a:pt x="231" y="651"/>
                </a:lnTo>
                <a:lnTo>
                  <a:pt x="440" y="442"/>
                </a:lnTo>
                <a:lnTo>
                  <a:pt x="649" y="233"/>
                </a:lnTo>
                <a:lnTo>
                  <a:pt x="377" y="3"/>
                </a:lnTo>
                <a:cubicBezTo>
                  <a:pt x="377" y="1"/>
                  <a:pt x="376" y="0"/>
                  <a:pt x="37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a:off x="4415704" y="2488537"/>
            <a:ext cx="13303" cy="13303"/>
          </a:xfrm>
          <a:custGeom>
            <a:rect b="b" l="l" r="r" t="t"/>
            <a:pathLst>
              <a:path extrusionOk="0" h="671" w="671">
                <a:moveTo>
                  <a:pt x="398" y="1"/>
                </a:moveTo>
                <a:cubicBezTo>
                  <a:pt x="398" y="1"/>
                  <a:pt x="294" y="105"/>
                  <a:pt x="210" y="210"/>
                </a:cubicBezTo>
                <a:lnTo>
                  <a:pt x="1" y="419"/>
                </a:lnTo>
                <a:lnTo>
                  <a:pt x="273" y="670"/>
                </a:lnTo>
                <a:lnTo>
                  <a:pt x="482" y="440"/>
                </a:lnTo>
                <a:cubicBezTo>
                  <a:pt x="587" y="356"/>
                  <a:pt x="670" y="231"/>
                  <a:pt x="670" y="231"/>
                </a:cubicBezTo>
                <a:lnTo>
                  <a:pt x="398"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a:off x="4338148" y="2556577"/>
            <a:ext cx="12866" cy="12034"/>
          </a:xfrm>
          <a:custGeom>
            <a:rect b="b" l="l" r="r" t="t"/>
            <a:pathLst>
              <a:path extrusionOk="0" h="607" w="649">
                <a:moveTo>
                  <a:pt x="440" y="0"/>
                </a:moveTo>
                <a:lnTo>
                  <a:pt x="442" y="3"/>
                </a:lnTo>
                <a:lnTo>
                  <a:pt x="442" y="3"/>
                </a:lnTo>
                <a:cubicBezTo>
                  <a:pt x="443" y="1"/>
                  <a:pt x="442" y="0"/>
                  <a:pt x="440" y="0"/>
                </a:cubicBezTo>
                <a:close/>
                <a:moveTo>
                  <a:pt x="442" y="3"/>
                </a:moveTo>
                <a:cubicBezTo>
                  <a:pt x="436" y="20"/>
                  <a:pt x="341" y="91"/>
                  <a:pt x="230" y="147"/>
                </a:cubicBezTo>
                <a:cubicBezTo>
                  <a:pt x="105" y="230"/>
                  <a:pt x="0" y="314"/>
                  <a:pt x="0" y="314"/>
                </a:cubicBezTo>
                <a:lnTo>
                  <a:pt x="188" y="607"/>
                </a:lnTo>
                <a:cubicBezTo>
                  <a:pt x="188" y="607"/>
                  <a:pt x="314" y="523"/>
                  <a:pt x="419" y="440"/>
                </a:cubicBezTo>
                <a:cubicBezTo>
                  <a:pt x="544" y="377"/>
                  <a:pt x="649" y="293"/>
                  <a:pt x="649" y="293"/>
                </a:cubicBezTo>
                <a:lnTo>
                  <a:pt x="442" y="3"/>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a:off x="4354741" y="2543710"/>
            <a:ext cx="13283" cy="12886"/>
          </a:xfrm>
          <a:custGeom>
            <a:rect b="b" l="l" r="r" t="t"/>
            <a:pathLst>
              <a:path extrusionOk="0" h="650" w="670">
                <a:moveTo>
                  <a:pt x="460" y="1"/>
                </a:moveTo>
                <a:cubicBezTo>
                  <a:pt x="460" y="21"/>
                  <a:pt x="356" y="126"/>
                  <a:pt x="230" y="210"/>
                </a:cubicBezTo>
                <a:cubicBezTo>
                  <a:pt x="126" y="293"/>
                  <a:pt x="0" y="356"/>
                  <a:pt x="0" y="356"/>
                </a:cubicBezTo>
                <a:lnTo>
                  <a:pt x="209" y="649"/>
                </a:lnTo>
                <a:cubicBezTo>
                  <a:pt x="209" y="649"/>
                  <a:pt x="335" y="565"/>
                  <a:pt x="439" y="461"/>
                </a:cubicBezTo>
                <a:cubicBezTo>
                  <a:pt x="544" y="398"/>
                  <a:pt x="670" y="293"/>
                  <a:pt x="670" y="293"/>
                </a:cubicBezTo>
                <a:lnTo>
                  <a:pt x="460"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a:off x="4370919" y="2531676"/>
            <a:ext cx="12866" cy="12470"/>
          </a:xfrm>
          <a:custGeom>
            <a:rect b="b" l="l" r="r" t="t"/>
            <a:pathLst>
              <a:path extrusionOk="0" h="629" w="649">
                <a:moveTo>
                  <a:pt x="419" y="1"/>
                </a:moveTo>
                <a:lnTo>
                  <a:pt x="421" y="4"/>
                </a:lnTo>
                <a:lnTo>
                  <a:pt x="421" y="4"/>
                </a:lnTo>
                <a:cubicBezTo>
                  <a:pt x="422" y="2"/>
                  <a:pt x="421" y="1"/>
                  <a:pt x="419" y="1"/>
                </a:cubicBezTo>
                <a:close/>
                <a:moveTo>
                  <a:pt x="421" y="4"/>
                </a:moveTo>
                <a:lnTo>
                  <a:pt x="421" y="4"/>
                </a:lnTo>
                <a:cubicBezTo>
                  <a:pt x="416" y="19"/>
                  <a:pt x="323" y="96"/>
                  <a:pt x="230" y="189"/>
                </a:cubicBezTo>
                <a:cubicBezTo>
                  <a:pt x="126" y="273"/>
                  <a:pt x="0" y="356"/>
                  <a:pt x="0" y="356"/>
                </a:cubicBezTo>
                <a:lnTo>
                  <a:pt x="209" y="628"/>
                </a:lnTo>
                <a:cubicBezTo>
                  <a:pt x="209" y="628"/>
                  <a:pt x="314" y="545"/>
                  <a:pt x="439" y="440"/>
                </a:cubicBezTo>
                <a:cubicBezTo>
                  <a:pt x="544" y="336"/>
                  <a:pt x="649" y="273"/>
                  <a:pt x="649" y="273"/>
                </a:cubicBezTo>
                <a:lnTo>
                  <a:pt x="421" y="4"/>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a:off x="4284620" y="2587682"/>
            <a:ext cx="13719" cy="11637"/>
          </a:xfrm>
          <a:custGeom>
            <a:rect b="b" l="l" r="r" t="t"/>
            <a:pathLst>
              <a:path extrusionOk="0" h="587" w="692">
                <a:moveTo>
                  <a:pt x="524" y="0"/>
                </a:moveTo>
                <a:cubicBezTo>
                  <a:pt x="524" y="0"/>
                  <a:pt x="399" y="84"/>
                  <a:pt x="273" y="126"/>
                </a:cubicBezTo>
                <a:cubicBezTo>
                  <a:pt x="127" y="210"/>
                  <a:pt x="1" y="272"/>
                  <a:pt x="1" y="272"/>
                </a:cubicBezTo>
                <a:lnTo>
                  <a:pt x="168" y="586"/>
                </a:lnTo>
                <a:cubicBezTo>
                  <a:pt x="168" y="586"/>
                  <a:pt x="294" y="524"/>
                  <a:pt x="419" y="440"/>
                </a:cubicBezTo>
                <a:cubicBezTo>
                  <a:pt x="545" y="377"/>
                  <a:pt x="691" y="314"/>
                  <a:pt x="691" y="314"/>
                </a:cubicBezTo>
                <a:lnTo>
                  <a:pt x="524"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a:off x="4302879" y="2577730"/>
            <a:ext cx="13303" cy="12054"/>
          </a:xfrm>
          <a:custGeom>
            <a:rect b="b" l="l" r="r" t="t"/>
            <a:pathLst>
              <a:path extrusionOk="0" h="608" w="671">
                <a:moveTo>
                  <a:pt x="503" y="0"/>
                </a:moveTo>
                <a:cubicBezTo>
                  <a:pt x="503" y="42"/>
                  <a:pt x="398" y="84"/>
                  <a:pt x="252" y="168"/>
                </a:cubicBezTo>
                <a:cubicBezTo>
                  <a:pt x="126" y="251"/>
                  <a:pt x="1" y="293"/>
                  <a:pt x="1" y="293"/>
                </a:cubicBezTo>
                <a:lnTo>
                  <a:pt x="147" y="607"/>
                </a:lnTo>
                <a:cubicBezTo>
                  <a:pt x="147" y="607"/>
                  <a:pt x="294" y="565"/>
                  <a:pt x="419" y="482"/>
                </a:cubicBezTo>
                <a:lnTo>
                  <a:pt x="670" y="314"/>
                </a:lnTo>
                <a:lnTo>
                  <a:pt x="50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a:off x="4321138" y="2567362"/>
            <a:ext cx="13283" cy="12034"/>
          </a:xfrm>
          <a:custGeom>
            <a:rect b="b" l="l" r="r" t="t"/>
            <a:pathLst>
              <a:path extrusionOk="0" h="607" w="670">
                <a:moveTo>
                  <a:pt x="481" y="0"/>
                </a:moveTo>
                <a:cubicBezTo>
                  <a:pt x="461" y="0"/>
                  <a:pt x="335" y="84"/>
                  <a:pt x="230" y="168"/>
                </a:cubicBezTo>
                <a:cubicBezTo>
                  <a:pt x="105" y="251"/>
                  <a:pt x="0" y="314"/>
                  <a:pt x="0" y="314"/>
                </a:cubicBezTo>
                <a:lnTo>
                  <a:pt x="168" y="607"/>
                </a:lnTo>
                <a:lnTo>
                  <a:pt x="440" y="460"/>
                </a:lnTo>
                <a:cubicBezTo>
                  <a:pt x="565" y="377"/>
                  <a:pt x="670" y="293"/>
                  <a:pt x="670" y="293"/>
                </a:cubicBezTo>
                <a:lnTo>
                  <a:pt x="481"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a:off x="4227801" y="2610918"/>
            <a:ext cx="13283" cy="10388"/>
          </a:xfrm>
          <a:custGeom>
            <a:rect b="b" l="l" r="r" t="t"/>
            <a:pathLst>
              <a:path extrusionOk="0" h="524" w="670">
                <a:moveTo>
                  <a:pt x="565" y="0"/>
                </a:moveTo>
                <a:cubicBezTo>
                  <a:pt x="524" y="21"/>
                  <a:pt x="377" y="63"/>
                  <a:pt x="252" y="105"/>
                </a:cubicBezTo>
                <a:cubicBezTo>
                  <a:pt x="126" y="168"/>
                  <a:pt x="0" y="188"/>
                  <a:pt x="0" y="188"/>
                </a:cubicBezTo>
                <a:lnTo>
                  <a:pt x="105" y="523"/>
                </a:lnTo>
                <a:cubicBezTo>
                  <a:pt x="105" y="523"/>
                  <a:pt x="231" y="502"/>
                  <a:pt x="377" y="460"/>
                </a:cubicBezTo>
                <a:cubicBezTo>
                  <a:pt x="524" y="398"/>
                  <a:pt x="670" y="356"/>
                  <a:pt x="670" y="356"/>
                </a:cubicBez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a:off x="4246872" y="2604613"/>
            <a:ext cx="12886" cy="10468"/>
          </a:xfrm>
          <a:custGeom>
            <a:rect b="b" l="l" r="r" t="t"/>
            <a:pathLst>
              <a:path extrusionOk="0" h="528" w="650">
                <a:moveTo>
                  <a:pt x="524" y="0"/>
                </a:moveTo>
                <a:cubicBezTo>
                  <a:pt x="505" y="0"/>
                  <a:pt x="378" y="52"/>
                  <a:pt x="252" y="88"/>
                </a:cubicBezTo>
                <a:lnTo>
                  <a:pt x="1" y="193"/>
                </a:lnTo>
                <a:lnTo>
                  <a:pt x="126" y="527"/>
                </a:lnTo>
                <a:lnTo>
                  <a:pt x="398" y="423"/>
                </a:lnTo>
                <a:lnTo>
                  <a:pt x="650" y="318"/>
                </a:lnTo>
                <a:lnTo>
                  <a:pt x="524" y="4"/>
                </a:lnTo>
                <a:cubicBezTo>
                  <a:pt x="527" y="1"/>
                  <a:pt x="527" y="0"/>
                  <a:pt x="52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a:off x="4265964" y="2596386"/>
            <a:ext cx="12886" cy="11221"/>
          </a:xfrm>
          <a:custGeom>
            <a:rect b="b" l="l" r="r" t="t"/>
            <a:pathLst>
              <a:path extrusionOk="0" h="566" w="650">
                <a:moveTo>
                  <a:pt x="523" y="1"/>
                </a:moveTo>
                <a:cubicBezTo>
                  <a:pt x="523" y="1"/>
                  <a:pt x="398" y="64"/>
                  <a:pt x="272" y="147"/>
                </a:cubicBezTo>
                <a:cubicBezTo>
                  <a:pt x="210" y="168"/>
                  <a:pt x="126" y="189"/>
                  <a:pt x="84" y="210"/>
                </a:cubicBezTo>
                <a:cubicBezTo>
                  <a:pt x="21" y="252"/>
                  <a:pt x="0" y="252"/>
                  <a:pt x="0" y="252"/>
                </a:cubicBezTo>
                <a:lnTo>
                  <a:pt x="126" y="566"/>
                </a:lnTo>
                <a:cubicBezTo>
                  <a:pt x="126" y="566"/>
                  <a:pt x="168" y="524"/>
                  <a:pt x="210" y="524"/>
                </a:cubicBezTo>
                <a:cubicBezTo>
                  <a:pt x="272" y="503"/>
                  <a:pt x="335" y="482"/>
                  <a:pt x="398" y="461"/>
                </a:cubicBezTo>
                <a:cubicBezTo>
                  <a:pt x="523" y="398"/>
                  <a:pt x="649" y="315"/>
                  <a:pt x="649" y="315"/>
                </a:cubicBezTo>
                <a:lnTo>
                  <a:pt x="523"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a:off x="4167651" y="2626679"/>
            <a:ext cx="12470" cy="8723"/>
          </a:xfrm>
          <a:custGeom>
            <a:rect b="b" l="l" r="r" t="t"/>
            <a:pathLst>
              <a:path extrusionOk="0" h="440" w="629">
                <a:moveTo>
                  <a:pt x="565" y="0"/>
                </a:moveTo>
                <a:lnTo>
                  <a:pt x="1" y="105"/>
                </a:lnTo>
                <a:lnTo>
                  <a:pt x="42" y="440"/>
                </a:lnTo>
                <a:lnTo>
                  <a:pt x="628" y="335"/>
                </a:lnTo>
                <a:lnTo>
                  <a:pt x="56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a:off x="4187555" y="2621703"/>
            <a:ext cx="13303" cy="9556"/>
          </a:xfrm>
          <a:custGeom>
            <a:rect b="b" l="l" r="r" t="t"/>
            <a:pathLst>
              <a:path extrusionOk="0" h="482" w="671">
                <a:moveTo>
                  <a:pt x="587" y="0"/>
                </a:moveTo>
                <a:cubicBezTo>
                  <a:pt x="587" y="42"/>
                  <a:pt x="419" y="63"/>
                  <a:pt x="294" y="84"/>
                </a:cubicBezTo>
                <a:cubicBezTo>
                  <a:pt x="168" y="126"/>
                  <a:pt x="1" y="147"/>
                  <a:pt x="1" y="147"/>
                </a:cubicBezTo>
                <a:lnTo>
                  <a:pt x="85" y="481"/>
                </a:lnTo>
                <a:cubicBezTo>
                  <a:pt x="85" y="481"/>
                  <a:pt x="210" y="460"/>
                  <a:pt x="377" y="440"/>
                </a:cubicBezTo>
                <a:cubicBezTo>
                  <a:pt x="503" y="398"/>
                  <a:pt x="670" y="356"/>
                  <a:pt x="670" y="356"/>
                </a:cubicBez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a:off x="4207896" y="2617143"/>
            <a:ext cx="12450" cy="9972"/>
          </a:xfrm>
          <a:custGeom>
            <a:rect b="b" l="l" r="r" t="t"/>
            <a:pathLst>
              <a:path extrusionOk="0" h="503" w="628">
                <a:moveTo>
                  <a:pt x="523" y="0"/>
                </a:moveTo>
                <a:lnTo>
                  <a:pt x="524" y="2"/>
                </a:lnTo>
                <a:lnTo>
                  <a:pt x="524" y="2"/>
                </a:lnTo>
                <a:cubicBezTo>
                  <a:pt x="526" y="1"/>
                  <a:pt x="526" y="0"/>
                  <a:pt x="523" y="0"/>
                </a:cubicBezTo>
                <a:close/>
                <a:moveTo>
                  <a:pt x="524" y="2"/>
                </a:moveTo>
                <a:lnTo>
                  <a:pt x="524" y="2"/>
                </a:lnTo>
                <a:cubicBezTo>
                  <a:pt x="510" y="14"/>
                  <a:pt x="383" y="65"/>
                  <a:pt x="272" y="84"/>
                </a:cubicBezTo>
                <a:cubicBezTo>
                  <a:pt x="188" y="105"/>
                  <a:pt x="126" y="105"/>
                  <a:pt x="84" y="146"/>
                </a:cubicBezTo>
                <a:cubicBezTo>
                  <a:pt x="21" y="146"/>
                  <a:pt x="0" y="167"/>
                  <a:pt x="0" y="167"/>
                </a:cubicBezTo>
                <a:lnTo>
                  <a:pt x="84" y="502"/>
                </a:lnTo>
                <a:cubicBezTo>
                  <a:pt x="84" y="502"/>
                  <a:pt x="105" y="502"/>
                  <a:pt x="167" y="481"/>
                </a:cubicBezTo>
                <a:cubicBezTo>
                  <a:pt x="209" y="460"/>
                  <a:pt x="293" y="460"/>
                  <a:pt x="335" y="418"/>
                </a:cubicBezTo>
                <a:cubicBezTo>
                  <a:pt x="481" y="377"/>
                  <a:pt x="628" y="356"/>
                  <a:pt x="628" y="356"/>
                </a:cubicBezTo>
                <a:lnTo>
                  <a:pt x="524" y="2"/>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a:off x="4106252" y="2633320"/>
            <a:ext cx="12054" cy="6641"/>
          </a:xfrm>
          <a:custGeom>
            <a:rect b="b" l="l" r="r" t="t"/>
            <a:pathLst>
              <a:path extrusionOk="0" h="335" w="608">
                <a:moveTo>
                  <a:pt x="1" y="0"/>
                </a:moveTo>
                <a:lnTo>
                  <a:pt x="22" y="335"/>
                </a:lnTo>
                <a:lnTo>
                  <a:pt x="608" y="335"/>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a:off x="4126989" y="2631655"/>
            <a:ext cx="12054" cy="7890"/>
          </a:xfrm>
          <a:custGeom>
            <a:rect b="b" l="l" r="r" t="t"/>
            <a:pathLst>
              <a:path extrusionOk="0" h="398" w="608">
                <a:moveTo>
                  <a:pt x="587" y="0"/>
                </a:moveTo>
                <a:lnTo>
                  <a:pt x="1" y="63"/>
                </a:lnTo>
                <a:lnTo>
                  <a:pt x="22" y="398"/>
                </a:lnTo>
                <a:lnTo>
                  <a:pt x="608" y="356"/>
                </a:lnTo>
                <a:lnTo>
                  <a:pt x="587"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a:off x="4147330" y="2629573"/>
            <a:ext cx="12450" cy="8326"/>
          </a:xfrm>
          <a:custGeom>
            <a:rect b="b" l="l" r="r" t="t"/>
            <a:pathLst>
              <a:path extrusionOk="0" h="420" w="628">
                <a:moveTo>
                  <a:pt x="565" y="1"/>
                </a:moveTo>
                <a:lnTo>
                  <a:pt x="0" y="84"/>
                </a:lnTo>
                <a:lnTo>
                  <a:pt x="21" y="419"/>
                </a:lnTo>
                <a:lnTo>
                  <a:pt x="628" y="356"/>
                </a:lnTo>
                <a:lnTo>
                  <a:pt x="565"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a:off x="4044457" y="2629573"/>
            <a:ext cx="12034" cy="8326"/>
          </a:xfrm>
          <a:custGeom>
            <a:rect b="b" l="l" r="r" t="t"/>
            <a:pathLst>
              <a:path extrusionOk="0" h="420" w="607">
                <a:moveTo>
                  <a:pt x="42" y="1"/>
                </a:moveTo>
                <a:lnTo>
                  <a:pt x="0" y="356"/>
                </a:lnTo>
                <a:lnTo>
                  <a:pt x="586" y="419"/>
                </a:lnTo>
                <a:lnTo>
                  <a:pt x="607" y="84"/>
                </a:lnTo>
                <a:lnTo>
                  <a:pt x="4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a:off x="4064778" y="2631655"/>
            <a:ext cx="12470" cy="7890"/>
          </a:xfrm>
          <a:custGeom>
            <a:rect b="b" l="l" r="r" t="t"/>
            <a:pathLst>
              <a:path extrusionOk="0" h="398" w="629">
                <a:moveTo>
                  <a:pt x="63" y="0"/>
                </a:moveTo>
                <a:lnTo>
                  <a:pt x="0" y="356"/>
                </a:lnTo>
                <a:lnTo>
                  <a:pt x="607" y="398"/>
                </a:lnTo>
                <a:lnTo>
                  <a:pt x="628" y="63"/>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a:off x="4085515" y="2632904"/>
            <a:ext cx="12054" cy="7058"/>
          </a:xfrm>
          <a:custGeom>
            <a:rect b="b" l="l" r="r" t="t"/>
            <a:pathLst>
              <a:path extrusionOk="0" h="356" w="608">
                <a:moveTo>
                  <a:pt x="22" y="0"/>
                </a:moveTo>
                <a:lnTo>
                  <a:pt x="1" y="356"/>
                </a:lnTo>
                <a:lnTo>
                  <a:pt x="607" y="356"/>
                </a:lnTo>
                <a:lnTo>
                  <a:pt x="607" y="21"/>
                </a:lnTo>
                <a:lnTo>
                  <a:pt x="2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a:off x="3983059" y="2617143"/>
            <a:ext cx="12470" cy="9972"/>
          </a:xfrm>
          <a:custGeom>
            <a:rect b="b" l="l" r="r" t="t"/>
            <a:pathLst>
              <a:path extrusionOk="0" h="503" w="629">
                <a:moveTo>
                  <a:pt x="105" y="0"/>
                </a:moveTo>
                <a:lnTo>
                  <a:pt x="0" y="356"/>
                </a:lnTo>
                <a:cubicBezTo>
                  <a:pt x="0" y="356"/>
                  <a:pt x="126" y="398"/>
                  <a:pt x="272" y="418"/>
                </a:cubicBezTo>
                <a:cubicBezTo>
                  <a:pt x="356" y="460"/>
                  <a:pt x="419" y="481"/>
                  <a:pt x="461" y="481"/>
                </a:cubicBezTo>
                <a:cubicBezTo>
                  <a:pt x="524" y="481"/>
                  <a:pt x="545" y="502"/>
                  <a:pt x="545" y="502"/>
                </a:cubicBezTo>
                <a:lnTo>
                  <a:pt x="628" y="167"/>
                </a:lnTo>
                <a:cubicBezTo>
                  <a:pt x="628" y="167"/>
                  <a:pt x="586" y="167"/>
                  <a:pt x="545" y="146"/>
                </a:cubicBezTo>
                <a:lnTo>
                  <a:pt x="377" y="84"/>
                </a:lnTo>
                <a:cubicBezTo>
                  <a:pt x="252"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a:off x="4003379" y="2622535"/>
            <a:ext cx="13303" cy="9139"/>
          </a:xfrm>
          <a:custGeom>
            <a:rect b="b" l="l" r="r" t="t"/>
            <a:pathLst>
              <a:path extrusionOk="0" h="461" w="671">
                <a:moveTo>
                  <a:pt x="84" y="0"/>
                </a:moveTo>
                <a:lnTo>
                  <a:pt x="1" y="335"/>
                </a:lnTo>
                <a:cubicBezTo>
                  <a:pt x="1" y="335"/>
                  <a:pt x="147" y="356"/>
                  <a:pt x="294" y="418"/>
                </a:cubicBezTo>
                <a:cubicBezTo>
                  <a:pt x="440" y="439"/>
                  <a:pt x="587" y="460"/>
                  <a:pt x="587" y="460"/>
                </a:cubicBezTo>
                <a:lnTo>
                  <a:pt x="670" y="126"/>
                </a:lnTo>
                <a:cubicBezTo>
                  <a:pt x="670" y="126"/>
                  <a:pt x="545" y="105"/>
                  <a:pt x="377" y="84"/>
                </a:cubicBezTo>
                <a:cubicBezTo>
                  <a:pt x="210" y="21"/>
                  <a:pt x="84" y="0"/>
                  <a:pt x="8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4023720" y="2626679"/>
            <a:ext cx="12450" cy="8723"/>
          </a:xfrm>
          <a:custGeom>
            <a:rect b="b" l="l" r="r" t="t"/>
            <a:pathLst>
              <a:path extrusionOk="0" h="440" w="628">
                <a:moveTo>
                  <a:pt x="63" y="0"/>
                </a:moveTo>
                <a:lnTo>
                  <a:pt x="0" y="335"/>
                </a:lnTo>
                <a:lnTo>
                  <a:pt x="586" y="440"/>
                </a:lnTo>
                <a:lnTo>
                  <a:pt x="628" y="105"/>
                </a:lnTo>
                <a:lnTo>
                  <a:pt x="63"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3924574" y="2595969"/>
            <a:ext cx="13283" cy="10805"/>
          </a:xfrm>
          <a:custGeom>
            <a:rect b="b" l="l" r="r" t="t"/>
            <a:pathLst>
              <a:path extrusionOk="0" h="545" w="670">
                <a:moveTo>
                  <a:pt x="147" y="1"/>
                </a:moveTo>
                <a:lnTo>
                  <a:pt x="0" y="315"/>
                </a:lnTo>
                <a:cubicBezTo>
                  <a:pt x="0" y="315"/>
                  <a:pt x="147" y="357"/>
                  <a:pt x="272" y="440"/>
                </a:cubicBezTo>
                <a:cubicBezTo>
                  <a:pt x="356" y="482"/>
                  <a:pt x="398" y="503"/>
                  <a:pt x="461" y="524"/>
                </a:cubicBezTo>
                <a:cubicBezTo>
                  <a:pt x="502" y="545"/>
                  <a:pt x="523" y="545"/>
                  <a:pt x="523" y="545"/>
                </a:cubicBezTo>
                <a:lnTo>
                  <a:pt x="670" y="231"/>
                </a:lnTo>
                <a:cubicBezTo>
                  <a:pt x="670" y="231"/>
                  <a:pt x="628" y="210"/>
                  <a:pt x="586" y="210"/>
                </a:cubicBezTo>
                <a:cubicBezTo>
                  <a:pt x="523" y="210"/>
                  <a:pt x="482" y="189"/>
                  <a:pt x="398" y="126"/>
                </a:cubicBezTo>
                <a:cubicBezTo>
                  <a:pt x="272" y="85"/>
                  <a:pt x="147" y="1"/>
                  <a:pt x="147"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3944062" y="2604276"/>
            <a:ext cx="12886" cy="10388"/>
          </a:xfrm>
          <a:custGeom>
            <a:rect b="b" l="l" r="r" t="t"/>
            <a:pathLst>
              <a:path extrusionOk="0" h="524" w="650">
                <a:moveTo>
                  <a:pt x="126" y="0"/>
                </a:moveTo>
                <a:lnTo>
                  <a:pt x="1" y="314"/>
                </a:lnTo>
                <a:lnTo>
                  <a:pt x="252" y="419"/>
                </a:lnTo>
                <a:lnTo>
                  <a:pt x="524" y="523"/>
                </a:lnTo>
                <a:lnTo>
                  <a:pt x="649" y="189"/>
                </a:lnTo>
                <a:lnTo>
                  <a:pt x="398" y="84"/>
                </a:lnTo>
                <a:cubicBezTo>
                  <a:pt x="252" y="63"/>
                  <a:pt x="126" y="0"/>
                  <a:pt x="126"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a:off x="3963570" y="2610918"/>
            <a:ext cx="13699" cy="10388"/>
          </a:xfrm>
          <a:custGeom>
            <a:rect b="b" l="l" r="r" t="t"/>
            <a:pathLst>
              <a:path extrusionOk="0" h="524" w="691">
                <a:moveTo>
                  <a:pt x="105" y="0"/>
                </a:moveTo>
                <a:lnTo>
                  <a:pt x="0" y="356"/>
                </a:lnTo>
                <a:cubicBezTo>
                  <a:pt x="0" y="356"/>
                  <a:pt x="147" y="398"/>
                  <a:pt x="293" y="460"/>
                </a:cubicBezTo>
                <a:cubicBezTo>
                  <a:pt x="419" y="502"/>
                  <a:pt x="586" y="523"/>
                  <a:pt x="586" y="523"/>
                </a:cubicBezTo>
                <a:lnTo>
                  <a:pt x="691" y="188"/>
                </a:lnTo>
                <a:cubicBezTo>
                  <a:pt x="691" y="188"/>
                  <a:pt x="565" y="168"/>
                  <a:pt x="419" y="105"/>
                </a:cubicBezTo>
                <a:cubicBezTo>
                  <a:pt x="251" y="63"/>
                  <a:pt x="105" y="0"/>
                  <a:pt x="10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a:off x="3869817" y="2567362"/>
            <a:ext cx="13283" cy="12034"/>
          </a:xfrm>
          <a:custGeom>
            <a:rect b="b" l="l" r="r" t="t"/>
            <a:pathLst>
              <a:path extrusionOk="0" h="607" w="670">
                <a:moveTo>
                  <a:pt x="189" y="0"/>
                </a:moveTo>
                <a:lnTo>
                  <a:pt x="0" y="293"/>
                </a:lnTo>
                <a:cubicBezTo>
                  <a:pt x="0" y="293"/>
                  <a:pt x="126" y="377"/>
                  <a:pt x="231" y="460"/>
                </a:cubicBezTo>
                <a:lnTo>
                  <a:pt x="503" y="607"/>
                </a:lnTo>
                <a:lnTo>
                  <a:pt x="670" y="314"/>
                </a:lnTo>
                <a:cubicBezTo>
                  <a:pt x="670" y="314"/>
                  <a:pt x="544" y="251"/>
                  <a:pt x="440" y="168"/>
                </a:cubicBezTo>
                <a:lnTo>
                  <a:pt x="189"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a:off x="3887660" y="2578563"/>
            <a:ext cx="13283" cy="11617"/>
          </a:xfrm>
          <a:custGeom>
            <a:rect b="b" l="l" r="r" t="t"/>
            <a:pathLst>
              <a:path extrusionOk="0" h="586" w="670">
                <a:moveTo>
                  <a:pt x="167" y="0"/>
                </a:moveTo>
                <a:lnTo>
                  <a:pt x="0" y="314"/>
                </a:lnTo>
                <a:lnTo>
                  <a:pt x="251" y="460"/>
                </a:lnTo>
                <a:cubicBezTo>
                  <a:pt x="377" y="544"/>
                  <a:pt x="523" y="586"/>
                  <a:pt x="523" y="586"/>
                </a:cubicBezTo>
                <a:lnTo>
                  <a:pt x="670" y="272"/>
                </a:lnTo>
                <a:cubicBezTo>
                  <a:pt x="670" y="272"/>
                  <a:pt x="544" y="230"/>
                  <a:pt x="419" y="147"/>
                </a:cubicBezTo>
                <a:cubicBezTo>
                  <a:pt x="293" y="42"/>
                  <a:pt x="167" y="0"/>
                  <a:pt x="1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a:off x="3905899" y="2587682"/>
            <a:ext cx="13719" cy="11637"/>
          </a:xfrm>
          <a:custGeom>
            <a:rect b="b" l="l" r="r" t="t"/>
            <a:pathLst>
              <a:path extrusionOk="0" h="587" w="692">
                <a:moveTo>
                  <a:pt x="168" y="0"/>
                </a:moveTo>
                <a:lnTo>
                  <a:pt x="1" y="314"/>
                </a:lnTo>
                <a:cubicBezTo>
                  <a:pt x="1" y="314"/>
                  <a:pt x="147" y="398"/>
                  <a:pt x="273" y="440"/>
                </a:cubicBezTo>
                <a:cubicBezTo>
                  <a:pt x="398" y="524"/>
                  <a:pt x="524" y="586"/>
                  <a:pt x="524" y="586"/>
                </a:cubicBezTo>
                <a:lnTo>
                  <a:pt x="691" y="272"/>
                </a:lnTo>
                <a:cubicBezTo>
                  <a:pt x="691" y="272"/>
                  <a:pt x="566" y="210"/>
                  <a:pt x="419" y="126"/>
                </a:cubicBezTo>
                <a:cubicBezTo>
                  <a:pt x="294" y="63"/>
                  <a:pt x="168" y="0"/>
                  <a:pt x="1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a:off x="3819620" y="2531260"/>
            <a:ext cx="12886" cy="12470"/>
          </a:xfrm>
          <a:custGeom>
            <a:rect b="b" l="l" r="r" t="t"/>
            <a:pathLst>
              <a:path extrusionOk="0" h="629" w="650">
                <a:moveTo>
                  <a:pt x="231" y="1"/>
                </a:moveTo>
                <a:lnTo>
                  <a:pt x="1" y="252"/>
                </a:lnTo>
                <a:cubicBezTo>
                  <a:pt x="1" y="252"/>
                  <a:pt x="105" y="357"/>
                  <a:pt x="210" y="440"/>
                </a:cubicBezTo>
                <a:cubicBezTo>
                  <a:pt x="314" y="524"/>
                  <a:pt x="440" y="629"/>
                  <a:pt x="440" y="629"/>
                </a:cubicBezTo>
                <a:lnTo>
                  <a:pt x="649" y="357"/>
                </a:lnTo>
                <a:cubicBezTo>
                  <a:pt x="649" y="357"/>
                  <a:pt x="545" y="273"/>
                  <a:pt x="419" y="168"/>
                </a:cubicBezTo>
                <a:lnTo>
                  <a:pt x="231"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a:off x="3835797" y="2544126"/>
            <a:ext cx="13303" cy="12886"/>
          </a:xfrm>
          <a:custGeom>
            <a:rect b="b" l="l" r="r" t="t"/>
            <a:pathLst>
              <a:path extrusionOk="0" h="650" w="671">
                <a:moveTo>
                  <a:pt x="210" y="0"/>
                </a:moveTo>
                <a:lnTo>
                  <a:pt x="1" y="293"/>
                </a:lnTo>
                <a:cubicBezTo>
                  <a:pt x="1" y="293"/>
                  <a:pt x="84" y="377"/>
                  <a:pt x="231" y="482"/>
                </a:cubicBezTo>
                <a:cubicBezTo>
                  <a:pt x="356" y="544"/>
                  <a:pt x="461" y="649"/>
                  <a:pt x="461" y="649"/>
                </a:cubicBezTo>
                <a:lnTo>
                  <a:pt x="670" y="356"/>
                </a:lnTo>
                <a:cubicBezTo>
                  <a:pt x="670" y="356"/>
                  <a:pt x="566" y="293"/>
                  <a:pt x="440" y="210"/>
                </a:cubicBezTo>
                <a:cubicBezTo>
                  <a:pt x="335" y="105"/>
                  <a:pt x="210" y="0"/>
                  <a:pt x="210"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a:off x="3851974" y="2556160"/>
            <a:ext cx="13303" cy="12054"/>
          </a:xfrm>
          <a:custGeom>
            <a:rect b="b" l="l" r="r" t="t"/>
            <a:pathLst>
              <a:path extrusionOk="0" h="608" w="671">
                <a:moveTo>
                  <a:pt x="231" y="0"/>
                </a:moveTo>
                <a:lnTo>
                  <a:pt x="1" y="293"/>
                </a:lnTo>
                <a:cubicBezTo>
                  <a:pt x="1" y="293"/>
                  <a:pt x="147" y="356"/>
                  <a:pt x="252" y="440"/>
                </a:cubicBezTo>
                <a:cubicBezTo>
                  <a:pt x="377" y="523"/>
                  <a:pt x="482" y="607"/>
                  <a:pt x="482" y="607"/>
                </a:cubicBezTo>
                <a:lnTo>
                  <a:pt x="670" y="314"/>
                </a:lnTo>
                <a:cubicBezTo>
                  <a:pt x="670" y="314"/>
                  <a:pt x="524" y="230"/>
                  <a:pt x="419" y="147"/>
                </a:cubicBezTo>
                <a:cubicBezTo>
                  <a:pt x="356" y="105"/>
                  <a:pt x="231" y="0"/>
                  <a:pt x="231"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a:off x="3774815" y="2488537"/>
            <a:ext cx="13303" cy="13303"/>
          </a:xfrm>
          <a:custGeom>
            <a:rect b="b" l="l" r="r" t="t"/>
            <a:pathLst>
              <a:path extrusionOk="0" h="671" w="671">
                <a:moveTo>
                  <a:pt x="273" y="1"/>
                </a:moveTo>
                <a:lnTo>
                  <a:pt x="1" y="231"/>
                </a:lnTo>
                <a:cubicBezTo>
                  <a:pt x="1" y="231"/>
                  <a:pt x="105" y="335"/>
                  <a:pt x="189" y="440"/>
                </a:cubicBezTo>
                <a:lnTo>
                  <a:pt x="398" y="670"/>
                </a:lnTo>
                <a:lnTo>
                  <a:pt x="670" y="419"/>
                </a:lnTo>
                <a:lnTo>
                  <a:pt x="461" y="210"/>
                </a:lnTo>
                <a:cubicBezTo>
                  <a:pt x="377" y="105"/>
                  <a:pt x="273" y="1"/>
                  <a:pt x="273"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a:off x="3788930" y="2503881"/>
            <a:ext cx="12866" cy="12886"/>
          </a:xfrm>
          <a:custGeom>
            <a:rect b="b" l="l" r="r" t="t"/>
            <a:pathLst>
              <a:path extrusionOk="0" h="650" w="649">
                <a:moveTo>
                  <a:pt x="272" y="1"/>
                </a:moveTo>
                <a:lnTo>
                  <a:pt x="0" y="231"/>
                </a:lnTo>
                <a:lnTo>
                  <a:pt x="209" y="440"/>
                </a:lnTo>
                <a:lnTo>
                  <a:pt x="419" y="649"/>
                </a:lnTo>
                <a:lnTo>
                  <a:pt x="649" y="377"/>
                </a:lnTo>
                <a:lnTo>
                  <a:pt x="440" y="168"/>
                </a:lnTo>
                <a:lnTo>
                  <a:pt x="272" y="1"/>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a:off x="3803859" y="2517580"/>
            <a:ext cx="13303" cy="13283"/>
          </a:xfrm>
          <a:custGeom>
            <a:rect b="b" l="l" r="r" t="t"/>
            <a:pathLst>
              <a:path extrusionOk="0" h="670" w="671">
                <a:moveTo>
                  <a:pt x="252" y="0"/>
                </a:moveTo>
                <a:lnTo>
                  <a:pt x="0" y="272"/>
                </a:lnTo>
                <a:lnTo>
                  <a:pt x="210" y="482"/>
                </a:lnTo>
                <a:cubicBezTo>
                  <a:pt x="314" y="586"/>
                  <a:pt x="419" y="670"/>
                  <a:pt x="419" y="670"/>
                </a:cubicBezTo>
                <a:lnTo>
                  <a:pt x="670" y="398"/>
                </a:lnTo>
                <a:cubicBezTo>
                  <a:pt x="670" y="398"/>
                  <a:pt x="565" y="293"/>
                  <a:pt x="461" y="210"/>
                </a:cubicBezTo>
                <a:lnTo>
                  <a:pt x="252"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a:off x="3737068" y="2440004"/>
            <a:ext cx="12173" cy="12886"/>
          </a:xfrm>
          <a:custGeom>
            <a:rect b="b" l="l" r="r" t="t"/>
            <a:pathLst>
              <a:path extrusionOk="0" h="650" w="614">
                <a:moveTo>
                  <a:pt x="294" y="1"/>
                </a:moveTo>
                <a:lnTo>
                  <a:pt x="1" y="189"/>
                </a:lnTo>
                <a:cubicBezTo>
                  <a:pt x="1" y="189"/>
                  <a:pt x="84" y="314"/>
                  <a:pt x="147" y="419"/>
                </a:cubicBezTo>
                <a:cubicBezTo>
                  <a:pt x="231" y="545"/>
                  <a:pt x="315" y="649"/>
                  <a:pt x="315" y="649"/>
                </a:cubicBezTo>
                <a:lnTo>
                  <a:pt x="608" y="440"/>
                </a:lnTo>
                <a:cubicBezTo>
                  <a:pt x="609" y="442"/>
                  <a:pt x="610" y="443"/>
                  <a:pt x="611" y="443"/>
                </a:cubicBezTo>
                <a:cubicBezTo>
                  <a:pt x="614" y="443"/>
                  <a:pt x="536" y="345"/>
                  <a:pt x="440" y="231"/>
                </a:cubicBezTo>
                <a:cubicBezTo>
                  <a:pt x="356" y="105"/>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a:off x="3749101" y="2456598"/>
            <a:ext cx="12886" cy="13303"/>
          </a:xfrm>
          <a:custGeom>
            <a:rect b="b" l="l" r="r" t="t"/>
            <a:pathLst>
              <a:path extrusionOk="0" h="671" w="650">
                <a:moveTo>
                  <a:pt x="294" y="1"/>
                </a:moveTo>
                <a:lnTo>
                  <a:pt x="1" y="210"/>
                </a:lnTo>
                <a:cubicBezTo>
                  <a:pt x="1" y="210"/>
                  <a:pt x="84" y="335"/>
                  <a:pt x="189" y="440"/>
                </a:cubicBezTo>
                <a:cubicBezTo>
                  <a:pt x="252" y="545"/>
                  <a:pt x="356" y="670"/>
                  <a:pt x="356" y="670"/>
                </a:cubicBezTo>
                <a:lnTo>
                  <a:pt x="649" y="461"/>
                </a:lnTo>
                <a:cubicBezTo>
                  <a:pt x="649" y="461"/>
                  <a:pt x="566" y="356"/>
                  <a:pt x="461" y="231"/>
                </a:cubicBezTo>
                <a:cubicBezTo>
                  <a:pt x="356" y="126"/>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a:off x="3761968" y="2472775"/>
            <a:ext cx="12450" cy="12886"/>
          </a:xfrm>
          <a:custGeom>
            <a:rect b="b" l="l" r="r" t="t"/>
            <a:pathLst>
              <a:path extrusionOk="0" h="650" w="628">
                <a:moveTo>
                  <a:pt x="272" y="1"/>
                </a:moveTo>
                <a:lnTo>
                  <a:pt x="0" y="210"/>
                </a:lnTo>
                <a:cubicBezTo>
                  <a:pt x="0" y="210"/>
                  <a:pt x="84" y="314"/>
                  <a:pt x="189" y="440"/>
                </a:cubicBezTo>
                <a:cubicBezTo>
                  <a:pt x="293" y="545"/>
                  <a:pt x="356" y="649"/>
                  <a:pt x="356" y="649"/>
                </a:cubicBezTo>
                <a:lnTo>
                  <a:pt x="628" y="419"/>
                </a:lnTo>
                <a:cubicBezTo>
                  <a:pt x="628" y="419"/>
                  <a:pt x="523" y="314"/>
                  <a:pt x="440" y="210"/>
                </a:cubicBezTo>
                <a:cubicBezTo>
                  <a:pt x="335" y="126"/>
                  <a:pt x="272" y="1"/>
                  <a:pt x="272"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a:off x="3706378" y="2386496"/>
            <a:ext cx="11637" cy="13699"/>
          </a:xfrm>
          <a:custGeom>
            <a:rect b="b" l="l" r="r" t="t"/>
            <a:pathLst>
              <a:path extrusionOk="0" h="691" w="587">
                <a:moveTo>
                  <a:pt x="314" y="0"/>
                </a:moveTo>
                <a:lnTo>
                  <a:pt x="0" y="168"/>
                </a:lnTo>
                <a:cubicBezTo>
                  <a:pt x="0" y="168"/>
                  <a:pt x="63" y="293"/>
                  <a:pt x="147" y="419"/>
                </a:cubicBezTo>
                <a:cubicBezTo>
                  <a:pt x="210" y="544"/>
                  <a:pt x="272" y="691"/>
                  <a:pt x="272" y="691"/>
                </a:cubicBezTo>
                <a:lnTo>
                  <a:pt x="586" y="524"/>
                </a:lnTo>
                <a:cubicBezTo>
                  <a:pt x="586" y="524"/>
                  <a:pt x="524" y="398"/>
                  <a:pt x="461" y="272"/>
                </a:cubicBezTo>
                <a:cubicBezTo>
                  <a:pt x="377" y="126"/>
                  <a:pt x="314" y="0"/>
                  <a:pt x="314"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a:off x="3715914" y="2404755"/>
            <a:ext cx="12054" cy="13283"/>
          </a:xfrm>
          <a:custGeom>
            <a:rect b="b" l="l" r="r" t="t"/>
            <a:pathLst>
              <a:path extrusionOk="0" h="670" w="608">
                <a:moveTo>
                  <a:pt x="315" y="0"/>
                </a:moveTo>
                <a:lnTo>
                  <a:pt x="1" y="147"/>
                </a:lnTo>
                <a:cubicBezTo>
                  <a:pt x="1" y="147"/>
                  <a:pt x="43" y="293"/>
                  <a:pt x="126" y="419"/>
                </a:cubicBezTo>
                <a:lnTo>
                  <a:pt x="294" y="670"/>
                </a:lnTo>
                <a:lnTo>
                  <a:pt x="607" y="502"/>
                </a:lnTo>
                <a:cubicBezTo>
                  <a:pt x="587" y="481"/>
                  <a:pt x="524" y="398"/>
                  <a:pt x="440" y="251"/>
                </a:cubicBezTo>
                <a:cubicBezTo>
                  <a:pt x="356" y="126"/>
                  <a:pt x="315" y="0"/>
                  <a:pt x="315"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a:off x="3726283" y="2422994"/>
            <a:ext cx="12054" cy="13303"/>
          </a:xfrm>
          <a:custGeom>
            <a:rect b="b" l="l" r="r" t="t"/>
            <a:pathLst>
              <a:path extrusionOk="0" h="671" w="608">
                <a:moveTo>
                  <a:pt x="294" y="1"/>
                </a:moveTo>
                <a:lnTo>
                  <a:pt x="1" y="168"/>
                </a:lnTo>
                <a:lnTo>
                  <a:pt x="147" y="440"/>
                </a:lnTo>
                <a:cubicBezTo>
                  <a:pt x="231" y="566"/>
                  <a:pt x="315" y="670"/>
                  <a:pt x="315" y="670"/>
                </a:cubicBezTo>
                <a:lnTo>
                  <a:pt x="608" y="482"/>
                </a:lnTo>
                <a:cubicBezTo>
                  <a:pt x="587" y="461"/>
                  <a:pt x="524" y="336"/>
                  <a:pt x="440" y="231"/>
                </a:cubicBezTo>
                <a:cubicBezTo>
                  <a:pt x="356" y="84"/>
                  <a:pt x="294" y="1"/>
                  <a:pt x="29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a:off x="3684392" y="2329657"/>
            <a:ext cx="10388" cy="13303"/>
          </a:xfrm>
          <a:custGeom>
            <a:rect b="b" l="l" r="r" t="t"/>
            <a:pathLst>
              <a:path extrusionOk="0" h="671" w="524">
                <a:moveTo>
                  <a:pt x="335" y="1"/>
                </a:moveTo>
                <a:lnTo>
                  <a:pt x="0" y="106"/>
                </a:lnTo>
                <a:cubicBezTo>
                  <a:pt x="0" y="106"/>
                  <a:pt x="21" y="231"/>
                  <a:pt x="63" y="378"/>
                </a:cubicBezTo>
                <a:cubicBezTo>
                  <a:pt x="126" y="524"/>
                  <a:pt x="168" y="671"/>
                  <a:pt x="168" y="671"/>
                </a:cubicBezTo>
                <a:lnTo>
                  <a:pt x="524" y="566"/>
                </a:lnTo>
                <a:cubicBezTo>
                  <a:pt x="524" y="524"/>
                  <a:pt x="461" y="378"/>
                  <a:pt x="419" y="252"/>
                </a:cubicBezTo>
                <a:cubicBezTo>
                  <a:pt x="356" y="126"/>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a:off x="3690617" y="2348749"/>
            <a:ext cx="10805" cy="12886"/>
          </a:xfrm>
          <a:custGeom>
            <a:rect b="b" l="l" r="r" t="t"/>
            <a:pathLst>
              <a:path extrusionOk="0" h="650" w="545">
                <a:moveTo>
                  <a:pt x="335" y="0"/>
                </a:moveTo>
                <a:lnTo>
                  <a:pt x="0" y="126"/>
                </a:lnTo>
                <a:lnTo>
                  <a:pt x="84" y="398"/>
                </a:lnTo>
                <a:lnTo>
                  <a:pt x="189" y="649"/>
                </a:lnTo>
                <a:lnTo>
                  <a:pt x="503" y="524"/>
                </a:lnTo>
                <a:cubicBezTo>
                  <a:pt x="544" y="524"/>
                  <a:pt x="482" y="398"/>
                  <a:pt x="440" y="252"/>
                </a:cubicBezTo>
                <a:lnTo>
                  <a:pt x="335" y="0"/>
                </a:ln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a:off x="3698488" y="2367821"/>
            <a:ext cx="11221" cy="12886"/>
          </a:xfrm>
          <a:custGeom>
            <a:rect b="b" l="l" r="r" t="t"/>
            <a:pathLst>
              <a:path extrusionOk="0" h="650" w="566">
                <a:moveTo>
                  <a:pt x="315" y="1"/>
                </a:moveTo>
                <a:lnTo>
                  <a:pt x="1" y="126"/>
                </a:lnTo>
                <a:cubicBezTo>
                  <a:pt x="1" y="126"/>
                  <a:pt x="43" y="168"/>
                  <a:pt x="43" y="210"/>
                </a:cubicBezTo>
                <a:cubicBezTo>
                  <a:pt x="64" y="273"/>
                  <a:pt x="85" y="336"/>
                  <a:pt x="126" y="398"/>
                </a:cubicBezTo>
                <a:cubicBezTo>
                  <a:pt x="168" y="524"/>
                  <a:pt x="252" y="650"/>
                  <a:pt x="252" y="650"/>
                </a:cubicBezTo>
                <a:lnTo>
                  <a:pt x="566" y="524"/>
                </a:lnTo>
                <a:cubicBezTo>
                  <a:pt x="545" y="524"/>
                  <a:pt x="482" y="398"/>
                  <a:pt x="419" y="273"/>
                </a:cubicBezTo>
                <a:cubicBezTo>
                  <a:pt x="398" y="210"/>
                  <a:pt x="378" y="126"/>
                  <a:pt x="357" y="85"/>
                </a:cubicBezTo>
                <a:cubicBezTo>
                  <a:pt x="315" y="22"/>
                  <a:pt x="315" y="1"/>
                  <a:pt x="31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a:off x="3670296" y="2269527"/>
            <a:ext cx="9139" cy="12450"/>
          </a:xfrm>
          <a:custGeom>
            <a:rect b="b" l="l" r="r" t="t"/>
            <a:pathLst>
              <a:path extrusionOk="0" h="628" w="461">
                <a:moveTo>
                  <a:pt x="356" y="0"/>
                </a:moveTo>
                <a:lnTo>
                  <a:pt x="0" y="42"/>
                </a:lnTo>
                <a:lnTo>
                  <a:pt x="105" y="628"/>
                </a:lnTo>
                <a:lnTo>
                  <a:pt x="460" y="565"/>
                </a:lnTo>
                <a:lnTo>
                  <a:pt x="35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a:off x="3674440" y="2289432"/>
            <a:ext cx="9139" cy="13283"/>
          </a:xfrm>
          <a:custGeom>
            <a:rect b="b" l="l" r="r" t="t"/>
            <a:pathLst>
              <a:path extrusionOk="0" h="670" w="461">
                <a:moveTo>
                  <a:pt x="335" y="0"/>
                </a:moveTo>
                <a:lnTo>
                  <a:pt x="0" y="84"/>
                </a:lnTo>
                <a:cubicBezTo>
                  <a:pt x="0" y="84"/>
                  <a:pt x="21" y="210"/>
                  <a:pt x="42" y="377"/>
                </a:cubicBezTo>
                <a:cubicBezTo>
                  <a:pt x="63" y="503"/>
                  <a:pt x="126" y="670"/>
                  <a:pt x="126" y="670"/>
                </a:cubicBezTo>
                <a:lnTo>
                  <a:pt x="461" y="586"/>
                </a:lnTo>
                <a:cubicBezTo>
                  <a:pt x="440" y="565"/>
                  <a:pt x="419" y="419"/>
                  <a:pt x="398" y="293"/>
                </a:cubicBezTo>
                <a:cubicBezTo>
                  <a:pt x="356" y="168"/>
                  <a:pt x="335" y="0"/>
                  <a:pt x="335" y="0"/>
                </a:cubicBez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a:off x="3678583" y="2309753"/>
            <a:ext cx="9972" cy="12470"/>
          </a:xfrm>
          <a:custGeom>
            <a:rect b="b" l="l" r="r" t="t"/>
            <a:pathLst>
              <a:path extrusionOk="0" h="629" w="503">
                <a:moveTo>
                  <a:pt x="335" y="1"/>
                </a:moveTo>
                <a:lnTo>
                  <a:pt x="1" y="84"/>
                </a:lnTo>
                <a:cubicBezTo>
                  <a:pt x="1" y="84"/>
                  <a:pt x="1" y="105"/>
                  <a:pt x="21" y="168"/>
                </a:cubicBezTo>
                <a:cubicBezTo>
                  <a:pt x="42" y="210"/>
                  <a:pt x="42" y="294"/>
                  <a:pt x="84" y="335"/>
                </a:cubicBezTo>
                <a:cubicBezTo>
                  <a:pt x="126" y="482"/>
                  <a:pt x="147" y="628"/>
                  <a:pt x="147" y="628"/>
                </a:cubicBezTo>
                <a:lnTo>
                  <a:pt x="503" y="524"/>
                </a:lnTo>
                <a:cubicBezTo>
                  <a:pt x="503" y="524"/>
                  <a:pt x="461" y="398"/>
                  <a:pt x="419" y="273"/>
                </a:cubicBezTo>
                <a:cubicBezTo>
                  <a:pt x="398" y="189"/>
                  <a:pt x="398" y="126"/>
                  <a:pt x="356" y="84"/>
                </a:cubicBezTo>
                <a:cubicBezTo>
                  <a:pt x="356" y="22"/>
                  <a:pt x="335" y="1"/>
                  <a:pt x="335"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a:off x="3665717" y="2208128"/>
            <a:ext cx="7078" cy="12054"/>
          </a:xfrm>
          <a:custGeom>
            <a:rect b="b" l="l" r="r" t="t"/>
            <a:pathLst>
              <a:path extrusionOk="0" h="608" w="357">
                <a:moveTo>
                  <a:pt x="1" y="0"/>
                </a:moveTo>
                <a:lnTo>
                  <a:pt x="1" y="607"/>
                </a:lnTo>
                <a:lnTo>
                  <a:pt x="357" y="586"/>
                </a:lnTo>
                <a:lnTo>
                  <a:pt x="336" y="0"/>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a:off x="3666133" y="2228866"/>
            <a:ext cx="7910" cy="12054"/>
          </a:xfrm>
          <a:custGeom>
            <a:rect b="b" l="l" r="r" t="t"/>
            <a:pathLst>
              <a:path extrusionOk="0" h="608" w="399">
                <a:moveTo>
                  <a:pt x="1" y="1"/>
                </a:moveTo>
                <a:lnTo>
                  <a:pt x="43" y="607"/>
                </a:lnTo>
                <a:lnTo>
                  <a:pt x="398" y="586"/>
                </a:lnTo>
                <a:lnTo>
                  <a:pt x="357"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a:off x="3667798" y="2249186"/>
            <a:ext cx="8326" cy="12054"/>
          </a:xfrm>
          <a:custGeom>
            <a:rect b="b" l="l" r="r" t="t"/>
            <a:pathLst>
              <a:path extrusionOk="0" h="608" w="420">
                <a:moveTo>
                  <a:pt x="356" y="1"/>
                </a:moveTo>
                <a:lnTo>
                  <a:pt x="1" y="22"/>
                </a:lnTo>
                <a:lnTo>
                  <a:pt x="63" y="608"/>
                </a:lnTo>
                <a:lnTo>
                  <a:pt x="419" y="566"/>
                </a:lnTo>
                <a:lnTo>
                  <a:pt x="356" y="1"/>
                </a:lnTo>
                <a:close/>
              </a:path>
            </a:pathLst>
          </a:custGeom>
          <a:solidFill>
            <a:srgbClr val="AADD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a:off x="3667798" y="1770070"/>
            <a:ext cx="867800" cy="433930"/>
          </a:xfrm>
          <a:custGeom>
            <a:rect b="b" l="l" r="r" t="t"/>
            <a:pathLst>
              <a:path extrusionOk="0" fill="none" h="21888" w="43773">
                <a:moveTo>
                  <a:pt x="1" y="21887"/>
                </a:moveTo>
                <a:cubicBezTo>
                  <a:pt x="1" y="9814"/>
                  <a:pt x="9793" y="1"/>
                  <a:pt x="21887" y="1"/>
                </a:cubicBezTo>
                <a:cubicBezTo>
                  <a:pt x="33960" y="1"/>
                  <a:pt x="43773" y="9814"/>
                  <a:pt x="43773" y="21887"/>
                </a:cubicBezTo>
              </a:path>
            </a:pathLst>
          </a:custGeom>
          <a:solidFill>
            <a:srgbClr val="1EFFC1"/>
          </a:solidFill>
          <a:ln cap="flat" cmpd="sng" w="19050">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a:off x="3647894" y="2192784"/>
            <a:ext cx="42743" cy="42326"/>
          </a:xfrm>
          <a:custGeom>
            <a:rect b="b" l="l" r="r" t="t"/>
            <a:pathLst>
              <a:path extrusionOk="0" h="2135" w="2156">
                <a:moveTo>
                  <a:pt x="1067" y="0"/>
                </a:moveTo>
                <a:cubicBezTo>
                  <a:pt x="481" y="0"/>
                  <a:pt x="0" y="460"/>
                  <a:pt x="0" y="1067"/>
                </a:cubicBezTo>
                <a:cubicBezTo>
                  <a:pt x="0" y="1653"/>
                  <a:pt x="481" y="2134"/>
                  <a:pt x="1067" y="2134"/>
                </a:cubicBezTo>
                <a:cubicBezTo>
                  <a:pt x="1674" y="2134"/>
                  <a:pt x="2155" y="1674"/>
                  <a:pt x="2155" y="1067"/>
                </a:cubicBezTo>
                <a:cubicBezTo>
                  <a:pt x="2155" y="481"/>
                  <a:pt x="1653"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0"/>
          <p:cNvSpPr/>
          <p:nvPr/>
        </p:nvSpPr>
        <p:spPr>
          <a:xfrm>
            <a:off x="4085099" y="2614645"/>
            <a:ext cx="42326" cy="42743"/>
          </a:xfrm>
          <a:custGeom>
            <a:rect b="b" l="l" r="r" t="t"/>
            <a:pathLst>
              <a:path extrusionOk="0" h="2156" w="2135">
                <a:moveTo>
                  <a:pt x="1068" y="0"/>
                </a:moveTo>
                <a:cubicBezTo>
                  <a:pt x="461" y="0"/>
                  <a:pt x="1" y="482"/>
                  <a:pt x="1" y="1068"/>
                </a:cubicBezTo>
                <a:cubicBezTo>
                  <a:pt x="1" y="1674"/>
                  <a:pt x="461" y="2156"/>
                  <a:pt x="1068" y="2156"/>
                </a:cubicBezTo>
                <a:cubicBezTo>
                  <a:pt x="1675" y="2156"/>
                  <a:pt x="2135" y="1674"/>
                  <a:pt x="2135" y="1068"/>
                </a:cubicBezTo>
                <a:cubicBezTo>
                  <a:pt x="2135" y="482"/>
                  <a:pt x="1675" y="0"/>
                  <a:pt x="1068"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0"/>
          <p:cNvSpPr/>
          <p:nvPr/>
        </p:nvSpPr>
        <p:spPr>
          <a:xfrm>
            <a:off x="4512371" y="2192784"/>
            <a:ext cx="42326" cy="42326"/>
          </a:xfrm>
          <a:custGeom>
            <a:rect b="b" l="l" r="r" t="t"/>
            <a:pathLst>
              <a:path extrusionOk="0" h="2135" w="2135">
                <a:moveTo>
                  <a:pt x="1067" y="0"/>
                </a:moveTo>
                <a:cubicBezTo>
                  <a:pt x="460" y="0"/>
                  <a:pt x="0" y="460"/>
                  <a:pt x="0" y="1067"/>
                </a:cubicBezTo>
                <a:cubicBezTo>
                  <a:pt x="0" y="1653"/>
                  <a:pt x="460" y="2134"/>
                  <a:pt x="1067" y="2134"/>
                </a:cubicBezTo>
                <a:cubicBezTo>
                  <a:pt x="1674" y="2134"/>
                  <a:pt x="2134" y="1674"/>
                  <a:pt x="2134" y="1067"/>
                </a:cubicBezTo>
                <a:cubicBezTo>
                  <a:pt x="2134" y="481"/>
                  <a:pt x="1674" y="21"/>
                  <a:pt x="1067"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0"/>
          <p:cNvSpPr/>
          <p:nvPr/>
        </p:nvSpPr>
        <p:spPr>
          <a:xfrm>
            <a:off x="3741231" y="1848895"/>
            <a:ext cx="730075" cy="730492"/>
          </a:xfrm>
          <a:custGeom>
            <a:rect b="b" l="l" r="r" t="t"/>
            <a:pathLst>
              <a:path extrusionOk="0" fill="none" h="36847" w="36826">
                <a:moveTo>
                  <a:pt x="22367" y="2197"/>
                </a:moveTo>
                <a:cubicBezTo>
                  <a:pt x="31323" y="4374"/>
                  <a:pt x="36826" y="13413"/>
                  <a:pt x="34650" y="22368"/>
                </a:cubicBezTo>
                <a:cubicBezTo>
                  <a:pt x="32473" y="31344"/>
                  <a:pt x="23434" y="36847"/>
                  <a:pt x="14458" y="34671"/>
                </a:cubicBezTo>
                <a:cubicBezTo>
                  <a:pt x="5503" y="32495"/>
                  <a:pt x="0" y="23456"/>
                  <a:pt x="2176" y="14480"/>
                </a:cubicBezTo>
                <a:cubicBezTo>
                  <a:pt x="4352" y="5503"/>
                  <a:pt x="13391" y="0"/>
                  <a:pt x="22367" y="2197"/>
                </a:cubicBezTo>
                <a:close/>
              </a:path>
            </a:pathLst>
          </a:custGeom>
          <a:solidFill>
            <a:srgbClr val="1EFFC1"/>
          </a:solidFill>
          <a:ln cap="flat" cmpd="sng" w="28575">
            <a:solidFill>
              <a:srgbClr val="FFFFFF"/>
            </a:solidFill>
            <a:prstDash val="solid"/>
            <a:miter lim="2092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0"/>
          <p:cNvSpPr/>
          <p:nvPr/>
        </p:nvSpPr>
        <p:spPr>
          <a:xfrm>
            <a:off x="4693638" y="2067648"/>
            <a:ext cx="273367" cy="271047"/>
          </a:xfrm>
          <a:custGeom>
            <a:rect b="b" l="l" r="r" t="t"/>
            <a:pathLst>
              <a:path extrusionOk="0" h="13672" w="13789">
                <a:moveTo>
                  <a:pt x="4610" y="613"/>
                </a:moveTo>
                <a:cubicBezTo>
                  <a:pt x="5550" y="613"/>
                  <a:pt x="6492" y="985"/>
                  <a:pt x="7198" y="1734"/>
                </a:cubicBezTo>
                <a:cubicBezTo>
                  <a:pt x="8516" y="3136"/>
                  <a:pt x="8474" y="5396"/>
                  <a:pt x="7030" y="6735"/>
                </a:cubicBezTo>
                <a:cubicBezTo>
                  <a:pt x="6356" y="7369"/>
                  <a:pt x="5483" y="7689"/>
                  <a:pt x="4610" y="7689"/>
                </a:cubicBezTo>
                <a:cubicBezTo>
                  <a:pt x="3667" y="7689"/>
                  <a:pt x="2725" y="7317"/>
                  <a:pt x="2030" y="6568"/>
                </a:cubicBezTo>
                <a:cubicBezTo>
                  <a:pt x="691" y="5166"/>
                  <a:pt x="753" y="2906"/>
                  <a:pt x="2197" y="1567"/>
                </a:cubicBezTo>
                <a:cubicBezTo>
                  <a:pt x="2871" y="933"/>
                  <a:pt x="3739" y="613"/>
                  <a:pt x="4610" y="613"/>
                </a:cubicBezTo>
                <a:close/>
                <a:moveTo>
                  <a:pt x="4605" y="1"/>
                </a:moveTo>
                <a:cubicBezTo>
                  <a:pt x="3589" y="1"/>
                  <a:pt x="2562" y="373"/>
                  <a:pt x="1758" y="1127"/>
                </a:cubicBezTo>
                <a:cubicBezTo>
                  <a:pt x="84" y="2697"/>
                  <a:pt x="0" y="5312"/>
                  <a:pt x="1569" y="6986"/>
                </a:cubicBezTo>
                <a:cubicBezTo>
                  <a:pt x="2389" y="7853"/>
                  <a:pt x="3484" y="8293"/>
                  <a:pt x="4582" y="8293"/>
                </a:cubicBezTo>
                <a:cubicBezTo>
                  <a:pt x="5447" y="8293"/>
                  <a:pt x="6314" y="8020"/>
                  <a:pt x="7051" y="7467"/>
                </a:cubicBezTo>
                <a:lnTo>
                  <a:pt x="8349" y="8827"/>
                </a:lnTo>
                <a:cubicBezTo>
                  <a:pt x="8139" y="9288"/>
                  <a:pt x="8202" y="9832"/>
                  <a:pt x="8579" y="10229"/>
                </a:cubicBezTo>
                <a:lnTo>
                  <a:pt x="11424" y="13263"/>
                </a:lnTo>
                <a:cubicBezTo>
                  <a:pt x="11686" y="13536"/>
                  <a:pt x="12033" y="13672"/>
                  <a:pt x="12373" y="13672"/>
                </a:cubicBezTo>
                <a:cubicBezTo>
                  <a:pt x="12686" y="13672"/>
                  <a:pt x="12993" y="13557"/>
                  <a:pt x="13224" y="13326"/>
                </a:cubicBezTo>
                <a:cubicBezTo>
                  <a:pt x="13747" y="12824"/>
                  <a:pt x="13789" y="12008"/>
                  <a:pt x="13287" y="11506"/>
                </a:cubicBezTo>
                <a:lnTo>
                  <a:pt x="10441" y="8472"/>
                </a:lnTo>
                <a:cubicBezTo>
                  <a:pt x="10180" y="8211"/>
                  <a:pt x="9829" y="8081"/>
                  <a:pt x="9478" y="8081"/>
                </a:cubicBezTo>
                <a:cubicBezTo>
                  <a:pt x="9322" y="8081"/>
                  <a:pt x="9166" y="8106"/>
                  <a:pt x="9018" y="8158"/>
                </a:cubicBezTo>
                <a:lnTo>
                  <a:pt x="7742" y="6798"/>
                </a:lnTo>
                <a:cubicBezTo>
                  <a:pt x="9081" y="5208"/>
                  <a:pt x="9039" y="2822"/>
                  <a:pt x="7574" y="1295"/>
                </a:cubicBezTo>
                <a:cubicBezTo>
                  <a:pt x="6792" y="436"/>
                  <a:pt x="5704" y="1"/>
                  <a:pt x="46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0"/>
          <p:cNvSpPr/>
          <p:nvPr/>
        </p:nvSpPr>
        <p:spPr>
          <a:xfrm>
            <a:off x="4706901" y="2079801"/>
            <a:ext cx="155170" cy="140123"/>
          </a:xfrm>
          <a:custGeom>
            <a:rect b="b" l="l" r="r" t="t"/>
            <a:pathLst>
              <a:path extrusionOk="0" h="7068" w="7827">
                <a:moveTo>
                  <a:pt x="3934" y="0"/>
                </a:moveTo>
                <a:cubicBezTo>
                  <a:pt x="3065" y="0"/>
                  <a:pt x="2192" y="320"/>
                  <a:pt x="1507" y="954"/>
                </a:cubicBezTo>
                <a:cubicBezTo>
                  <a:pt x="84" y="2293"/>
                  <a:pt x="1" y="4553"/>
                  <a:pt x="1340" y="5955"/>
                </a:cubicBezTo>
                <a:cubicBezTo>
                  <a:pt x="2037" y="6696"/>
                  <a:pt x="2979" y="7068"/>
                  <a:pt x="3923" y="7068"/>
                </a:cubicBezTo>
                <a:cubicBezTo>
                  <a:pt x="4790" y="7068"/>
                  <a:pt x="5659" y="6753"/>
                  <a:pt x="6340" y="6122"/>
                </a:cubicBezTo>
                <a:cubicBezTo>
                  <a:pt x="7742" y="4783"/>
                  <a:pt x="7826" y="2523"/>
                  <a:pt x="6487" y="1121"/>
                </a:cubicBezTo>
                <a:cubicBezTo>
                  <a:pt x="5803" y="372"/>
                  <a:pt x="4871" y="0"/>
                  <a:pt x="3934" y="0"/>
                </a:cubicBezTo>
                <a:close/>
              </a:path>
            </a:pathLst>
          </a:custGeom>
          <a:solidFill>
            <a:srgbClr val="052643"/>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0"/>
          <p:cNvSpPr/>
          <p:nvPr/>
        </p:nvSpPr>
        <p:spPr>
          <a:xfrm>
            <a:off x="2986268" y="2696781"/>
            <a:ext cx="283735" cy="176720"/>
          </a:xfrm>
          <a:custGeom>
            <a:rect b="b" l="l" r="r" t="t"/>
            <a:pathLst>
              <a:path extrusionOk="0" h="8914" w="14312">
                <a:moveTo>
                  <a:pt x="837" y="0"/>
                </a:moveTo>
                <a:cubicBezTo>
                  <a:pt x="377" y="0"/>
                  <a:pt x="0" y="356"/>
                  <a:pt x="0" y="837"/>
                </a:cubicBezTo>
                <a:lnTo>
                  <a:pt x="0" y="8077"/>
                </a:lnTo>
                <a:cubicBezTo>
                  <a:pt x="0" y="8537"/>
                  <a:pt x="377" y="8914"/>
                  <a:pt x="837" y="8914"/>
                </a:cubicBezTo>
                <a:lnTo>
                  <a:pt x="13475" y="8914"/>
                </a:lnTo>
                <a:cubicBezTo>
                  <a:pt x="13935" y="8914"/>
                  <a:pt x="14312" y="8537"/>
                  <a:pt x="14312" y="8077"/>
                </a:cubicBezTo>
                <a:lnTo>
                  <a:pt x="14312" y="837"/>
                </a:lnTo>
                <a:cubicBezTo>
                  <a:pt x="14312" y="356"/>
                  <a:pt x="13935" y="0"/>
                  <a:pt x="13475" y="0"/>
                </a:cubicBezTo>
                <a:close/>
              </a:path>
            </a:pathLst>
          </a:custGeom>
          <a:solidFill>
            <a:srgbClr val="1EFF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0"/>
          <p:cNvSpPr/>
          <p:nvPr/>
        </p:nvSpPr>
        <p:spPr>
          <a:xfrm>
            <a:off x="3010732" y="2720412"/>
            <a:ext cx="85049" cy="32394"/>
          </a:xfrm>
          <a:custGeom>
            <a:rect b="b" l="l" r="r" t="t"/>
            <a:pathLst>
              <a:path extrusionOk="0" h="1634" w="4290">
                <a:moveTo>
                  <a:pt x="607" y="1"/>
                </a:moveTo>
                <a:cubicBezTo>
                  <a:pt x="252" y="1"/>
                  <a:pt x="1" y="252"/>
                  <a:pt x="1" y="608"/>
                </a:cubicBezTo>
                <a:lnTo>
                  <a:pt x="1" y="1026"/>
                </a:lnTo>
                <a:cubicBezTo>
                  <a:pt x="1" y="1361"/>
                  <a:pt x="252" y="1633"/>
                  <a:pt x="607" y="1633"/>
                </a:cubicBezTo>
                <a:lnTo>
                  <a:pt x="3683" y="1633"/>
                </a:lnTo>
                <a:cubicBezTo>
                  <a:pt x="3997" y="1633"/>
                  <a:pt x="4290" y="1361"/>
                  <a:pt x="4290" y="1026"/>
                </a:cubicBezTo>
                <a:lnTo>
                  <a:pt x="4290" y="608"/>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0"/>
          <p:cNvSpPr/>
          <p:nvPr/>
        </p:nvSpPr>
        <p:spPr>
          <a:xfrm>
            <a:off x="3010732" y="2769361"/>
            <a:ext cx="85049" cy="80093"/>
          </a:xfrm>
          <a:custGeom>
            <a:rect b="b" l="l" r="r" t="t"/>
            <a:pathLst>
              <a:path extrusionOk="0" h="4040" w="4290">
                <a:moveTo>
                  <a:pt x="607" y="1"/>
                </a:moveTo>
                <a:cubicBezTo>
                  <a:pt x="252" y="1"/>
                  <a:pt x="1" y="252"/>
                  <a:pt x="1" y="587"/>
                </a:cubicBezTo>
                <a:lnTo>
                  <a:pt x="1" y="3453"/>
                </a:lnTo>
                <a:cubicBezTo>
                  <a:pt x="1" y="3788"/>
                  <a:pt x="252" y="4039"/>
                  <a:pt x="607" y="4039"/>
                </a:cubicBezTo>
                <a:lnTo>
                  <a:pt x="3683" y="4039"/>
                </a:lnTo>
                <a:cubicBezTo>
                  <a:pt x="3997" y="4039"/>
                  <a:pt x="4290" y="3788"/>
                  <a:pt x="4290" y="3453"/>
                </a:cubicBezTo>
                <a:lnTo>
                  <a:pt x="4290" y="587"/>
                </a:lnTo>
                <a:cubicBezTo>
                  <a:pt x="4290" y="252"/>
                  <a:pt x="4018" y="1"/>
                  <a:pt x="3683"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0"/>
          <p:cNvSpPr/>
          <p:nvPr/>
        </p:nvSpPr>
        <p:spPr>
          <a:xfrm>
            <a:off x="3116519" y="2724992"/>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0"/>
          <p:cNvSpPr/>
          <p:nvPr/>
        </p:nvSpPr>
        <p:spPr>
          <a:xfrm>
            <a:off x="3116519" y="274239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0"/>
          <p:cNvSpPr/>
          <p:nvPr/>
        </p:nvSpPr>
        <p:spPr>
          <a:xfrm>
            <a:off x="3116519" y="275940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0"/>
          <p:cNvSpPr/>
          <p:nvPr/>
        </p:nvSpPr>
        <p:spPr>
          <a:xfrm>
            <a:off x="3116519" y="2776419"/>
            <a:ext cx="133165" cy="20"/>
          </a:xfrm>
          <a:custGeom>
            <a:rect b="b" l="l" r="r" t="t"/>
            <a:pathLst>
              <a:path extrusionOk="0" fill="none" h="1" w="6717">
                <a:moveTo>
                  <a:pt x="0" y="1"/>
                </a:moveTo>
                <a:lnTo>
                  <a:pt x="6717" y="1"/>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0"/>
          <p:cNvSpPr/>
          <p:nvPr/>
        </p:nvSpPr>
        <p:spPr>
          <a:xfrm>
            <a:off x="3116519" y="2793429"/>
            <a:ext cx="133165" cy="20"/>
          </a:xfrm>
          <a:custGeom>
            <a:rect b="b" l="l" r="r" t="t"/>
            <a:pathLst>
              <a:path extrusionOk="0" fill="none" h="1" w="6717">
                <a:moveTo>
                  <a:pt x="0" y="1"/>
                </a:moveTo>
                <a:lnTo>
                  <a:pt x="6717" y="1"/>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0"/>
          <p:cNvSpPr/>
          <p:nvPr/>
        </p:nvSpPr>
        <p:spPr>
          <a:xfrm>
            <a:off x="3116519" y="2810439"/>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0"/>
          <p:cNvSpPr/>
          <p:nvPr/>
        </p:nvSpPr>
        <p:spPr>
          <a:xfrm>
            <a:off x="3116519" y="2827865"/>
            <a:ext cx="133165" cy="20"/>
          </a:xfrm>
          <a:custGeom>
            <a:rect b="b" l="l" r="r" t="t"/>
            <a:pathLst>
              <a:path extrusionOk="0" fill="none" h="1" w="6717">
                <a:moveTo>
                  <a:pt x="0" y="0"/>
                </a:moveTo>
                <a:lnTo>
                  <a:pt x="6717" y="0"/>
                </a:lnTo>
              </a:path>
            </a:pathLst>
          </a:custGeom>
          <a:solidFill>
            <a:srgbClr val="091A51"/>
          </a:solidFill>
          <a:ln cap="rnd" cmpd="sng" w="9525">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0"/>
          <p:cNvSpPr/>
          <p:nvPr/>
        </p:nvSpPr>
        <p:spPr>
          <a:xfrm>
            <a:off x="3116519" y="2844875"/>
            <a:ext cx="133165" cy="20"/>
          </a:xfrm>
          <a:custGeom>
            <a:rect b="b" l="l" r="r" t="t"/>
            <a:pathLst>
              <a:path extrusionOk="0" fill="none" h="1" w="6717">
                <a:moveTo>
                  <a:pt x="0" y="0"/>
                </a:moveTo>
                <a:lnTo>
                  <a:pt x="6717" y="0"/>
                </a:lnTo>
              </a:path>
            </a:pathLst>
          </a:custGeom>
          <a:solidFill>
            <a:srgbClr val="091A51"/>
          </a:solidFill>
          <a:ln cap="rnd" cmpd="sng" w="8900">
            <a:solidFill>
              <a:srgbClr val="091A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0"/>
          <p:cNvSpPr/>
          <p:nvPr/>
        </p:nvSpPr>
        <p:spPr>
          <a:xfrm>
            <a:off x="3126888" y="2623764"/>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0"/>
          <p:cNvSpPr/>
          <p:nvPr/>
        </p:nvSpPr>
        <p:spPr>
          <a:xfrm>
            <a:off x="3126888" y="2635798"/>
            <a:ext cx="4163" cy="7078"/>
          </a:xfrm>
          <a:custGeom>
            <a:rect b="b" l="l" r="r" t="t"/>
            <a:pathLst>
              <a:path extrusionOk="0" h="357" w="210">
                <a:moveTo>
                  <a:pt x="0" y="1"/>
                </a:moveTo>
                <a:lnTo>
                  <a:pt x="209" y="1"/>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0"/>
          <p:cNvSpPr/>
          <p:nvPr/>
        </p:nvSpPr>
        <p:spPr>
          <a:xfrm>
            <a:off x="3126888" y="264741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0"/>
          <p:cNvSpPr/>
          <p:nvPr/>
        </p:nvSpPr>
        <p:spPr>
          <a:xfrm>
            <a:off x="3126888" y="2589348"/>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0"/>
          <p:cNvSpPr/>
          <p:nvPr/>
        </p:nvSpPr>
        <p:spPr>
          <a:xfrm>
            <a:off x="3126888" y="260054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0"/>
          <p:cNvSpPr/>
          <p:nvPr/>
        </p:nvSpPr>
        <p:spPr>
          <a:xfrm>
            <a:off x="3126888" y="2612147"/>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0"/>
          <p:cNvSpPr/>
          <p:nvPr/>
        </p:nvSpPr>
        <p:spPr>
          <a:xfrm>
            <a:off x="3126888" y="2554079"/>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0"/>
          <p:cNvSpPr/>
          <p:nvPr/>
        </p:nvSpPr>
        <p:spPr>
          <a:xfrm>
            <a:off x="3126888" y="256528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0"/>
          <p:cNvSpPr/>
          <p:nvPr/>
        </p:nvSpPr>
        <p:spPr>
          <a:xfrm>
            <a:off x="3126888" y="257731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0"/>
          <p:cNvSpPr/>
          <p:nvPr/>
        </p:nvSpPr>
        <p:spPr>
          <a:xfrm>
            <a:off x="3126888" y="2518829"/>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0"/>
          <p:cNvSpPr/>
          <p:nvPr/>
        </p:nvSpPr>
        <p:spPr>
          <a:xfrm>
            <a:off x="3126888" y="2530427"/>
            <a:ext cx="4163" cy="7078"/>
          </a:xfrm>
          <a:custGeom>
            <a:rect b="b" l="l" r="r" t="t"/>
            <a:pathLst>
              <a:path extrusionOk="0" h="357" w="210">
                <a:moveTo>
                  <a:pt x="0" y="1"/>
                </a:moveTo>
                <a:lnTo>
                  <a:pt x="209" y="1"/>
                </a:lnTo>
                <a:lnTo>
                  <a:pt x="209" y="357"/>
                </a:lnTo>
                <a:lnTo>
                  <a:pt x="0"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0"/>
          <p:cNvSpPr/>
          <p:nvPr/>
        </p:nvSpPr>
        <p:spPr>
          <a:xfrm>
            <a:off x="3126888" y="254204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0"/>
          <p:cNvSpPr/>
          <p:nvPr/>
        </p:nvSpPr>
        <p:spPr>
          <a:xfrm>
            <a:off x="3126888" y="2483560"/>
            <a:ext cx="4163" cy="6661"/>
          </a:xfrm>
          <a:custGeom>
            <a:rect b="b" l="l" r="r" t="t"/>
            <a:pathLst>
              <a:path extrusionOk="0" h="336" w="210">
                <a:moveTo>
                  <a:pt x="0" y="1"/>
                </a:moveTo>
                <a:lnTo>
                  <a:pt x="209" y="1"/>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0"/>
          <p:cNvSpPr/>
          <p:nvPr/>
        </p:nvSpPr>
        <p:spPr>
          <a:xfrm>
            <a:off x="3126888" y="2495594"/>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0"/>
          <p:cNvSpPr/>
          <p:nvPr/>
        </p:nvSpPr>
        <p:spPr>
          <a:xfrm>
            <a:off x="3126888" y="2506796"/>
            <a:ext cx="4163" cy="6661"/>
          </a:xfrm>
          <a:custGeom>
            <a:rect b="b" l="l" r="r" t="t"/>
            <a:pathLst>
              <a:path extrusionOk="0" h="336"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0"/>
          <p:cNvSpPr/>
          <p:nvPr/>
        </p:nvSpPr>
        <p:spPr>
          <a:xfrm>
            <a:off x="3126888" y="2448727"/>
            <a:ext cx="4163" cy="6641"/>
          </a:xfrm>
          <a:custGeom>
            <a:rect b="b" l="l" r="r" t="t"/>
            <a:pathLst>
              <a:path extrusionOk="0" h="335" w="210">
                <a:moveTo>
                  <a:pt x="0" y="0"/>
                </a:moveTo>
                <a:lnTo>
                  <a:pt x="209" y="0"/>
                </a:lnTo>
                <a:lnTo>
                  <a:pt x="209" y="335"/>
                </a:lnTo>
                <a:lnTo>
                  <a:pt x="0"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0"/>
          <p:cNvSpPr/>
          <p:nvPr/>
        </p:nvSpPr>
        <p:spPr>
          <a:xfrm>
            <a:off x="3126888" y="2460325"/>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0"/>
          <p:cNvSpPr/>
          <p:nvPr/>
        </p:nvSpPr>
        <p:spPr>
          <a:xfrm>
            <a:off x="3126888" y="2471943"/>
            <a:ext cx="4163" cy="6661"/>
          </a:xfrm>
          <a:custGeom>
            <a:rect b="b" l="l" r="r" t="t"/>
            <a:pathLst>
              <a:path extrusionOk="0" h="336" w="210">
                <a:moveTo>
                  <a:pt x="0" y="1"/>
                </a:moveTo>
                <a:lnTo>
                  <a:pt x="209" y="1"/>
                </a:lnTo>
                <a:lnTo>
                  <a:pt x="209" y="336"/>
                </a:lnTo>
                <a:lnTo>
                  <a:pt x="0"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0"/>
          <p:cNvSpPr/>
          <p:nvPr/>
        </p:nvSpPr>
        <p:spPr>
          <a:xfrm>
            <a:off x="3125639" y="2413458"/>
            <a:ext cx="4580" cy="6661"/>
          </a:xfrm>
          <a:custGeom>
            <a:rect b="b" l="l" r="r" t="t"/>
            <a:pathLst>
              <a:path extrusionOk="0" h="336" w="231">
                <a:moveTo>
                  <a:pt x="42" y="335"/>
                </a:moveTo>
                <a:lnTo>
                  <a:pt x="231" y="335"/>
                </a:lnTo>
                <a:lnTo>
                  <a:pt x="210" y="1"/>
                </a:lnTo>
                <a:lnTo>
                  <a:pt x="0" y="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0"/>
          <p:cNvSpPr/>
          <p:nvPr/>
        </p:nvSpPr>
        <p:spPr>
          <a:xfrm>
            <a:off x="3126888" y="2425492"/>
            <a:ext cx="3331" cy="6245"/>
          </a:xfrm>
          <a:custGeom>
            <a:rect b="b" l="l" r="r" t="t"/>
            <a:pathLst>
              <a:path extrusionOk="0" h="315" w="168">
                <a:moveTo>
                  <a:pt x="0" y="314"/>
                </a:moveTo>
                <a:lnTo>
                  <a:pt x="168" y="314"/>
                </a:lnTo>
                <a:lnTo>
                  <a:pt x="168" y="0"/>
                </a:lnTo>
                <a:lnTo>
                  <a:pt x="0" y="0"/>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0"/>
          <p:cNvSpPr/>
          <p:nvPr/>
        </p:nvSpPr>
        <p:spPr>
          <a:xfrm>
            <a:off x="3126888" y="2436694"/>
            <a:ext cx="4163" cy="7058"/>
          </a:xfrm>
          <a:custGeom>
            <a:rect b="b" l="l" r="r" t="t"/>
            <a:pathLst>
              <a:path extrusionOk="0" h="356" w="210">
                <a:moveTo>
                  <a:pt x="0" y="0"/>
                </a:moveTo>
                <a:lnTo>
                  <a:pt x="209" y="0"/>
                </a:lnTo>
                <a:lnTo>
                  <a:pt x="209" y="356"/>
                </a:lnTo>
                <a:lnTo>
                  <a:pt x="0"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0"/>
          <p:cNvSpPr/>
          <p:nvPr/>
        </p:nvSpPr>
        <p:spPr>
          <a:xfrm>
            <a:off x="3122724" y="2378209"/>
            <a:ext cx="4599" cy="7474"/>
          </a:xfrm>
          <a:custGeom>
            <a:rect b="b" l="l" r="r" t="t"/>
            <a:pathLst>
              <a:path extrusionOk="0" h="377" w="232">
                <a:moveTo>
                  <a:pt x="22" y="377"/>
                </a:moveTo>
                <a:lnTo>
                  <a:pt x="231" y="335"/>
                </a:lnTo>
                <a:lnTo>
                  <a:pt x="189" y="0"/>
                </a:lnTo>
                <a:lnTo>
                  <a:pt x="1" y="21"/>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0"/>
          <p:cNvSpPr/>
          <p:nvPr/>
        </p:nvSpPr>
        <p:spPr>
          <a:xfrm>
            <a:off x="3124390" y="2390223"/>
            <a:ext cx="4580" cy="6661"/>
          </a:xfrm>
          <a:custGeom>
            <a:rect b="b" l="l" r="r" t="t"/>
            <a:pathLst>
              <a:path extrusionOk="0" h="336" w="231">
                <a:moveTo>
                  <a:pt x="42" y="336"/>
                </a:moveTo>
                <a:lnTo>
                  <a:pt x="231" y="315"/>
                </a:lnTo>
                <a:lnTo>
                  <a:pt x="168" y="1"/>
                </a:lnTo>
                <a:lnTo>
                  <a:pt x="1" y="2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0"/>
          <p:cNvSpPr/>
          <p:nvPr/>
        </p:nvSpPr>
        <p:spPr>
          <a:xfrm>
            <a:off x="3125222" y="2401424"/>
            <a:ext cx="4163" cy="7078"/>
          </a:xfrm>
          <a:custGeom>
            <a:rect b="b" l="l" r="r" t="t"/>
            <a:pathLst>
              <a:path extrusionOk="0" h="357" w="210">
                <a:moveTo>
                  <a:pt x="21" y="356"/>
                </a:moveTo>
                <a:lnTo>
                  <a:pt x="210" y="356"/>
                </a:lnTo>
                <a:lnTo>
                  <a:pt x="210" y="1"/>
                </a:lnTo>
                <a:lnTo>
                  <a:pt x="0" y="4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0"/>
          <p:cNvSpPr/>
          <p:nvPr/>
        </p:nvSpPr>
        <p:spPr>
          <a:xfrm>
            <a:off x="3114437" y="2344189"/>
            <a:ext cx="5412" cy="7058"/>
          </a:xfrm>
          <a:custGeom>
            <a:rect b="b" l="l" r="r" t="t"/>
            <a:pathLst>
              <a:path extrusionOk="0" h="356" w="273">
                <a:moveTo>
                  <a:pt x="105" y="356"/>
                </a:moveTo>
                <a:lnTo>
                  <a:pt x="272" y="314"/>
                </a:lnTo>
                <a:lnTo>
                  <a:pt x="210" y="0"/>
                </a:lnTo>
                <a:lnTo>
                  <a:pt x="0" y="42"/>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0"/>
          <p:cNvSpPr/>
          <p:nvPr/>
        </p:nvSpPr>
        <p:spPr>
          <a:xfrm>
            <a:off x="3117332" y="2355390"/>
            <a:ext cx="5412" cy="7474"/>
          </a:xfrm>
          <a:custGeom>
            <a:rect b="b" l="l" r="r" t="t"/>
            <a:pathLst>
              <a:path extrusionOk="0" h="377" w="273">
                <a:moveTo>
                  <a:pt x="85" y="377"/>
                </a:moveTo>
                <a:lnTo>
                  <a:pt x="273" y="314"/>
                </a:lnTo>
                <a:lnTo>
                  <a:pt x="189"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0"/>
          <p:cNvSpPr/>
          <p:nvPr/>
        </p:nvSpPr>
        <p:spPr>
          <a:xfrm>
            <a:off x="3120663" y="2367008"/>
            <a:ext cx="4580" cy="6641"/>
          </a:xfrm>
          <a:custGeom>
            <a:rect b="b" l="l" r="r" t="t"/>
            <a:pathLst>
              <a:path extrusionOk="0" h="335" w="231">
                <a:moveTo>
                  <a:pt x="42" y="335"/>
                </a:moveTo>
                <a:lnTo>
                  <a:pt x="230" y="314"/>
                </a:lnTo>
                <a:cubicBezTo>
                  <a:pt x="210" y="209"/>
                  <a:pt x="210" y="105"/>
                  <a:pt x="189" y="0"/>
                </a:cubicBezTo>
                <a:lnTo>
                  <a:pt x="0" y="42"/>
                </a:lnTo>
                <a:cubicBezTo>
                  <a:pt x="21" y="126"/>
                  <a:pt x="21" y="230"/>
                  <a:pt x="42" y="33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0"/>
          <p:cNvSpPr/>
          <p:nvPr/>
        </p:nvSpPr>
        <p:spPr>
          <a:xfrm>
            <a:off x="3102404" y="2311002"/>
            <a:ext cx="6245" cy="7078"/>
          </a:xfrm>
          <a:custGeom>
            <a:rect b="b" l="l" r="r" t="t"/>
            <a:pathLst>
              <a:path extrusionOk="0" h="357" w="315">
                <a:moveTo>
                  <a:pt x="126" y="356"/>
                </a:moveTo>
                <a:lnTo>
                  <a:pt x="315" y="272"/>
                </a:lnTo>
                <a:lnTo>
                  <a:pt x="168" y="0"/>
                </a:lnTo>
                <a:lnTo>
                  <a:pt x="1" y="63"/>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0"/>
          <p:cNvSpPr/>
          <p:nvPr/>
        </p:nvSpPr>
        <p:spPr>
          <a:xfrm>
            <a:off x="3106547" y="2321786"/>
            <a:ext cx="6245" cy="7078"/>
          </a:xfrm>
          <a:custGeom>
            <a:rect b="b" l="l" r="r" t="t"/>
            <a:pathLst>
              <a:path extrusionOk="0" h="357" w="315">
                <a:moveTo>
                  <a:pt x="126" y="356"/>
                </a:moveTo>
                <a:lnTo>
                  <a:pt x="315" y="314"/>
                </a:lnTo>
                <a:lnTo>
                  <a:pt x="189" y="0"/>
                </a:lnTo>
                <a:lnTo>
                  <a:pt x="1"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0"/>
          <p:cNvSpPr/>
          <p:nvPr/>
        </p:nvSpPr>
        <p:spPr>
          <a:xfrm>
            <a:off x="3110710" y="2332571"/>
            <a:ext cx="5829" cy="7494"/>
          </a:xfrm>
          <a:custGeom>
            <a:rect b="b" l="l" r="r" t="t"/>
            <a:pathLst>
              <a:path extrusionOk="0" h="378" w="294">
                <a:moveTo>
                  <a:pt x="105" y="377"/>
                </a:moveTo>
                <a:lnTo>
                  <a:pt x="293" y="314"/>
                </a:lnTo>
                <a:lnTo>
                  <a:pt x="188" y="0"/>
                </a:lnTo>
                <a:lnTo>
                  <a:pt x="0" y="84"/>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0"/>
          <p:cNvSpPr/>
          <p:nvPr/>
        </p:nvSpPr>
        <p:spPr>
          <a:xfrm>
            <a:off x="3085810" y="2279896"/>
            <a:ext cx="6661" cy="7058"/>
          </a:xfrm>
          <a:custGeom>
            <a:rect b="b" l="l" r="r" t="t"/>
            <a:pathLst>
              <a:path extrusionOk="0" h="356" w="336">
                <a:moveTo>
                  <a:pt x="147" y="356"/>
                </a:moveTo>
                <a:lnTo>
                  <a:pt x="335" y="272"/>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0"/>
          <p:cNvSpPr/>
          <p:nvPr/>
        </p:nvSpPr>
        <p:spPr>
          <a:xfrm>
            <a:off x="3091619" y="2290264"/>
            <a:ext cx="6661" cy="7058"/>
          </a:xfrm>
          <a:custGeom>
            <a:rect b="b" l="l" r="r" t="t"/>
            <a:pathLst>
              <a:path extrusionOk="0" h="356" w="336">
                <a:moveTo>
                  <a:pt x="147" y="356"/>
                </a:moveTo>
                <a:lnTo>
                  <a:pt x="335" y="272"/>
                </a:lnTo>
                <a:cubicBezTo>
                  <a:pt x="294" y="168"/>
                  <a:pt x="231" y="63"/>
                  <a:pt x="189" y="0"/>
                </a:cubicBezTo>
                <a:lnTo>
                  <a:pt x="1" y="105"/>
                </a:lnTo>
                <a:cubicBezTo>
                  <a:pt x="84" y="147"/>
                  <a:pt x="126" y="251"/>
                  <a:pt x="147"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0"/>
          <p:cNvSpPr/>
          <p:nvPr/>
        </p:nvSpPr>
        <p:spPr>
          <a:xfrm>
            <a:off x="3097427" y="2299800"/>
            <a:ext cx="6245" cy="7890"/>
          </a:xfrm>
          <a:custGeom>
            <a:rect b="b" l="l" r="r" t="t"/>
            <a:pathLst>
              <a:path extrusionOk="0" h="398" w="315">
                <a:moveTo>
                  <a:pt x="126" y="398"/>
                </a:moveTo>
                <a:lnTo>
                  <a:pt x="314" y="314"/>
                </a:lnTo>
                <a:lnTo>
                  <a:pt x="147"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0"/>
          <p:cNvSpPr/>
          <p:nvPr/>
        </p:nvSpPr>
        <p:spPr>
          <a:xfrm>
            <a:off x="3065489" y="2250852"/>
            <a:ext cx="7494" cy="7078"/>
          </a:xfrm>
          <a:custGeom>
            <a:rect b="b" l="l" r="r" t="t"/>
            <a:pathLst>
              <a:path extrusionOk="0" h="357" w="378">
                <a:moveTo>
                  <a:pt x="210" y="356"/>
                </a:moveTo>
                <a:lnTo>
                  <a:pt x="377" y="252"/>
                </a:lnTo>
                <a:lnTo>
                  <a:pt x="168" y="0"/>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0"/>
          <p:cNvSpPr/>
          <p:nvPr/>
        </p:nvSpPr>
        <p:spPr>
          <a:xfrm>
            <a:off x="3072963" y="2259971"/>
            <a:ext cx="6641" cy="7494"/>
          </a:xfrm>
          <a:custGeom>
            <a:rect b="b" l="l" r="r" t="t"/>
            <a:pathLst>
              <a:path extrusionOk="0" h="378" w="335">
                <a:moveTo>
                  <a:pt x="188" y="377"/>
                </a:moveTo>
                <a:lnTo>
                  <a:pt x="335" y="273"/>
                </a:lnTo>
                <a:lnTo>
                  <a:pt x="147" y="1"/>
                </a:lnTo>
                <a:lnTo>
                  <a:pt x="0"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0"/>
          <p:cNvSpPr/>
          <p:nvPr/>
        </p:nvSpPr>
        <p:spPr>
          <a:xfrm>
            <a:off x="3079585" y="2269527"/>
            <a:ext cx="6661" cy="7474"/>
          </a:xfrm>
          <a:custGeom>
            <a:rect b="b" l="l" r="r" t="t"/>
            <a:pathLst>
              <a:path extrusionOk="0" h="377" w="336">
                <a:moveTo>
                  <a:pt x="189" y="377"/>
                </a:moveTo>
                <a:lnTo>
                  <a:pt x="336" y="272"/>
                </a:lnTo>
                <a:lnTo>
                  <a:pt x="168" y="0"/>
                </a:lnTo>
                <a:lnTo>
                  <a:pt x="1" y="10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0"/>
          <p:cNvSpPr/>
          <p:nvPr/>
        </p:nvSpPr>
        <p:spPr>
          <a:xfrm>
            <a:off x="3042254" y="2224306"/>
            <a:ext cx="7494" cy="7078"/>
          </a:xfrm>
          <a:custGeom>
            <a:rect b="b" l="l" r="r" t="t"/>
            <a:pathLst>
              <a:path extrusionOk="0" h="357" w="378">
                <a:moveTo>
                  <a:pt x="231" y="356"/>
                </a:moveTo>
                <a:lnTo>
                  <a:pt x="377" y="231"/>
                </a:lnTo>
                <a:lnTo>
                  <a:pt x="126" y="0"/>
                </a:lnTo>
                <a:lnTo>
                  <a:pt x="1" y="126"/>
                </a:lnTo>
                <a:cubicBezTo>
                  <a:pt x="84" y="231"/>
                  <a:pt x="168" y="293"/>
                  <a:pt x="231" y="356"/>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0"/>
          <p:cNvSpPr/>
          <p:nvPr/>
        </p:nvSpPr>
        <p:spPr>
          <a:xfrm>
            <a:off x="3050561" y="2233009"/>
            <a:ext cx="7058" cy="7494"/>
          </a:xfrm>
          <a:custGeom>
            <a:rect b="b" l="l" r="r" t="t"/>
            <a:pathLst>
              <a:path extrusionOk="0" h="378" w="356">
                <a:moveTo>
                  <a:pt x="209" y="377"/>
                </a:moveTo>
                <a:lnTo>
                  <a:pt x="356" y="231"/>
                </a:lnTo>
                <a:lnTo>
                  <a:pt x="126" y="1"/>
                </a:lnTo>
                <a:lnTo>
                  <a:pt x="0"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0"/>
          <p:cNvSpPr/>
          <p:nvPr/>
        </p:nvSpPr>
        <p:spPr>
          <a:xfrm>
            <a:off x="3058431" y="2241316"/>
            <a:ext cx="7078" cy="7890"/>
          </a:xfrm>
          <a:custGeom>
            <a:rect b="b" l="l" r="r" t="t"/>
            <a:pathLst>
              <a:path extrusionOk="0" h="398" w="357">
                <a:moveTo>
                  <a:pt x="210" y="398"/>
                </a:moveTo>
                <a:lnTo>
                  <a:pt x="356" y="272"/>
                </a:lnTo>
                <a:lnTo>
                  <a:pt x="126" y="0"/>
                </a:lnTo>
                <a:lnTo>
                  <a:pt x="1" y="12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0"/>
          <p:cNvSpPr/>
          <p:nvPr/>
        </p:nvSpPr>
        <p:spPr>
          <a:xfrm>
            <a:off x="3015708" y="2201487"/>
            <a:ext cx="7494" cy="7078"/>
          </a:xfrm>
          <a:custGeom>
            <a:rect b="b" l="l" r="r" t="t"/>
            <a:pathLst>
              <a:path extrusionOk="0" h="357" w="378">
                <a:moveTo>
                  <a:pt x="273" y="356"/>
                </a:moveTo>
                <a:lnTo>
                  <a:pt x="377" y="210"/>
                </a:lnTo>
                <a:lnTo>
                  <a:pt x="105" y="1"/>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0"/>
          <p:cNvSpPr/>
          <p:nvPr/>
        </p:nvSpPr>
        <p:spPr>
          <a:xfrm>
            <a:off x="3024828" y="2208545"/>
            <a:ext cx="7494" cy="7474"/>
          </a:xfrm>
          <a:custGeom>
            <a:rect b="b" l="l" r="r" t="t"/>
            <a:pathLst>
              <a:path extrusionOk="0" h="377" w="378">
                <a:moveTo>
                  <a:pt x="252" y="377"/>
                </a:moveTo>
                <a:lnTo>
                  <a:pt x="378" y="209"/>
                </a:lnTo>
                <a:cubicBezTo>
                  <a:pt x="315" y="147"/>
                  <a:pt x="231" y="63"/>
                  <a:pt x="126" y="0"/>
                </a:cubicBezTo>
                <a:lnTo>
                  <a:pt x="1" y="168"/>
                </a:lnTo>
                <a:cubicBezTo>
                  <a:pt x="85" y="209"/>
                  <a:pt x="168" y="293"/>
                  <a:pt x="252" y="377"/>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0"/>
          <p:cNvSpPr/>
          <p:nvPr/>
        </p:nvSpPr>
        <p:spPr>
          <a:xfrm>
            <a:off x="3033551" y="2216415"/>
            <a:ext cx="7890" cy="7494"/>
          </a:xfrm>
          <a:custGeom>
            <a:rect b="b" l="l" r="r" t="t"/>
            <a:pathLst>
              <a:path extrusionOk="0" h="378" w="398">
                <a:moveTo>
                  <a:pt x="251" y="377"/>
                </a:moveTo>
                <a:lnTo>
                  <a:pt x="398" y="231"/>
                </a:lnTo>
                <a:lnTo>
                  <a:pt x="126" y="1"/>
                </a:lnTo>
                <a:lnTo>
                  <a:pt x="0" y="16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0"/>
          <p:cNvSpPr/>
          <p:nvPr/>
        </p:nvSpPr>
        <p:spPr>
          <a:xfrm>
            <a:off x="2986664" y="2182415"/>
            <a:ext cx="7494" cy="6641"/>
          </a:xfrm>
          <a:custGeom>
            <a:rect b="b" l="l" r="r" t="t"/>
            <a:pathLst>
              <a:path extrusionOk="0" h="335" w="378">
                <a:moveTo>
                  <a:pt x="273" y="335"/>
                </a:moveTo>
                <a:lnTo>
                  <a:pt x="378" y="147"/>
                </a:lnTo>
                <a:lnTo>
                  <a:pt x="85" y="0"/>
                </a:lnTo>
                <a:lnTo>
                  <a:pt x="1"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0"/>
          <p:cNvSpPr/>
          <p:nvPr/>
        </p:nvSpPr>
        <p:spPr>
          <a:xfrm>
            <a:off x="2996636" y="2188620"/>
            <a:ext cx="7890" cy="6245"/>
          </a:xfrm>
          <a:custGeom>
            <a:rect b="b" l="l" r="r" t="t"/>
            <a:pathLst>
              <a:path extrusionOk="0" h="315" w="398">
                <a:moveTo>
                  <a:pt x="272" y="315"/>
                </a:moveTo>
                <a:lnTo>
                  <a:pt x="398" y="147"/>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0"/>
          <p:cNvSpPr/>
          <p:nvPr/>
        </p:nvSpPr>
        <p:spPr>
          <a:xfrm>
            <a:off x="3006588" y="2194846"/>
            <a:ext cx="7058" cy="6661"/>
          </a:xfrm>
          <a:custGeom>
            <a:rect b="b" l="l" r="r" t="t"/>
            <a:pathLst>
              <a:path extrusionOk="0" h="336" w="356">
                <a:moveTo>
                  <a:pt x="251" y="336"/>
                </a:moveTo>
                <a:lnTo>
                  <a:pt x="356" y="168"/>
                </a:lnTo>
                <a:lnTo>
                  <a:pt x="105" y="1"/>
                </a:lnTo>
                <a:lnTo>
                  <a:pt x="0" y="14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0"/>
          <p:cNvSpPr/>
          <p:nvPr/>
        </p:nvSpPr>
        <p:spPr>
          <a:xfrm>
            <a:off x="2955142" y="2166634"/>
            <a:ext cx="7910" cy="6245"/>
          </a:xfrm>
          <a:custGeom>
            <a:rect b="b" l="l" r="r" t="t"/>
            <a:pathLst>
              <a:path extrusionOk="0" h="315" w="399">
                <a:moveTo>
                  <a:pt x="315" y="315"/>
                </a:moveTo>
                <a:lnTo>
                  <a:pt x="398" y="127"/>
                </a:lnTo>
                <a:cubicBezTo>
                  <a:pt x="294" y="85"/>
                  <a:pt x="189" y="22"/>
                  <a:pt x="84" y="1"/>
                </a:cubicBezTo>
                <a:lnTo>
                  <a:pt x="1" y="189"/>
                </a:lnTo>
                <a:cubicBezTo>
                  <a:pt x="105" y="210"/>
                  <a:pt x="210" y="273"/>
                  <a:pt x="315" y="315"/>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0"/>
          <p:cNvSpPr/>
          <p:nvPr/>
        </p:nvSpPr>
        <p:spPr>
          <a:xfrm>
            <a:off x="2965927" y="2171214"/>
            <a:ext cx="7494" cy="6225"/>
          </a:xfrm>
          <a:custGeom>
            <a:rect b="b" l="l" r="r" t="t"/>
            <a:pathLst>
              <a:path extrusionOk="0" h="314" w="378">
                <a:moveTo>
                  <a:pt x="294" y="314"/>
                </a:moveTo>
                <a:lnTo>
                  <a:pt x="377" y="168"/>
                </a:lnTo>
                <a:lnTo>
                  <a:pt x="84"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0"/>
          <p:cNvSpPr/>
          <p:nvPr/>
        </p:nvSpPr>
        <p:spPr>
          <a:xfrm>
            <a:off x="2976296" y="2176606"/>
            <a:ext cx="7910" cy="6225"/>
          </a:xfrm>
          <a:custGeom>
            <a:rect b="b" l="l" r="r" t="t"/>
            <a:pathLst>
              <a:path extrusionOk="0" h="314" w="399">
                <a:moveTo>
                  <a:pt x="294" y="314"/>
                </a:moveTo>
                <a:lnTo>
                  <a:pt x="398" y="147"/>
                </a:lnTo>
                <a:lnTo>
                  <a:pt x="85" y="0"/>
                </a:lnTo>
                <a:lnTo>
                  <a:pt x="1" y="188"/>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0"/>
          <p:cNvSpPr/>
          <p:nvPr/>
        </p:nvSpPr>
        <p:spPr>
          <a:xfrm>
            <a:off x="2921955" y="2155453"/>
            <a:ext cx="7494" cy="5412"/>
          </a:xfrm>
          <a:custGeom>
            <a:rect b="b" l="l" r="r" t="t"/>
            <a:pathLst>
              <a:path extrusionOk="0" h="273" w="378">
                <a:moveTo>
                  <a:pt x="315" y="272"/>
                </a:moveTo>
                <a:lnTo>
                  <a:pt x="378" y="105"/>
                </a:lnTo>
                <a:lnTo>
                  <a:pt x="64" y="0"/>
                </a:lnTo>
                <a:lnTo>
                  <a:pt x="1"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0"/>
          <p:cNvSpPr/>
          <p:nvPr/>
        </p:nvSpPr>
        <p:spPr>
          <a:xfrm>
            <a:off x="2933572" y="2158347"/>
            <a:ext cx="7078" cy="6245"/>
          </a:xfrm>
          <a:custGeom>
            <a:rect b="b" l="l" r="r" t="t"/>
            <a:pathLst>
              <a:path extrusionOk="0" h="315" w="357">
                <a:moveTo>
                  <a:pt x="315" y="314"/>
                </a:moveTo>
                <a:lnTo>
                  <a:pt x="356" y="126"/>
                </a:lnTo>
                <a:lnTo>
                  <a:pt x="43" y="0"/>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0"/>
          <p:cNvSpPr/>
          <p:nvPr/>
        </p:nvSpPr>
        <p:spPr>
          <a:xfrm>
            <a:off x="2944357" y="2162491"/>
            <a:ext cx="7078" cy="5829"/>
          </a:xfrm>
          <a:custGeom>
            <a:rect b="b" l="l" r="r" t="t"/>
            <a:pathLst>
              <a:path extrusionOk="0" h="294" w="357">
                <a:moveTo>
                  <a:pt x="315" y="294"/>
                </a:moveTo>
                <a:lnTo>
                  <a:pt x="356" y="105"/>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0"/>
          <p:cNvSpPr/>
          <p:nvPr/>
        </p:nvSpPr>
        <p:spPr>
          <a:xfrm>
            <a:off x="2887954" y="2148395"/>
            <a:ext cx="7058" cy="4996"/>
          </a:xfrm>
          <a:custGeom>
            <a:rect b="b" l="l" r="r" t="t"/>
            <a:pathLst>
              <a:path extrusionOk="0" h="252" w="356">
                <a:moveTo>
                  <a:pt x="335" y="251"/>
                </a:moveTo>
                <a:lnTo>
                  <a:pt x="356" y="63"/>
                </a:lnTo>
                <a:lnTo>
                  <a:pt x="21" y="0"/>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0"/>
          <p:cNvSpPr/>
          <p:nvPr/>
        </p:nvSpPr>
        <p:spPr>
          <a:xfrm>
            <a:off x="2899572" y="2150060"/>
            <a:ext cx="7058" cy="5412"/>
          </a:xfrm>
          <a:custGeom>
            <a:rect b="b" l="l" r="r" t="t"/>
            <a:pathLst>
              <a:path extrusionOk="0" h="273" w="356">
                <a:moveTo>
                  <a:pt x="314" y="272"/>
                </a:moveTo>
                <a:lnTo>
                  <a:pt x="356" y="63"/>
                </a:lnTo>
                <a:lnTo>
                  <a:pt x="42" y="0"/>
                </a:lnTo>
                <a:lnTo>
                  <a:pt x="0" y="20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0"/>
          <p:cNvSpPr/>
          <p:nvPr/>
        </p:nvSpPr>
        <p:spPr>
          <a:xfrm>
            <a:off x="2910753" y="2152538"/>
            <a:ext cx="7078" cy="5412"/>
          </a:xfrm>
          <a:custGeom>
            <a:rect b="b" l="l" r="r" t="t"/>
            <a:pathLst>
              <a:path extrusionOk="0" h="273" w="357">
                <a:moveTo>
                  <a:pt x="336" y="273"/>
                </a:moveTo>
                <a:lnTo>
                  <a:pt x="357" y="84"/>
                </a:lnTo>
                <a:lnTo>
                  <a:pt x="43" y="1"/>
                </a:lnTo>
                <a:lnTo>
                  <a:pt x="1"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0"/>
          <p:cNvSpPr/>
          <p:nvPr/>
        </p:nvSpPr>
        <p:spPr>
          <a:xfrm>
            <a:off x="2853102" y="2145897"/>
            <a:ext cx="6661" cy="4183"/>
          </a:xfrm>
          <a:custGeom>
            <a:rect b="b" l="l" r="r" t="t"/>
            <a:pathLst>
              <a:path extrusionOk="0" h="211" w="336">
                <a:moveTo>
                  <a:pt x="335" y="210"/>
                </a:moveTo>
                <a:lnTo>
                  <a:pt x="335" y="1"/>
                </a:lnTo>
                <a:lnTo>
                  <a:pt x="1" y="1"/>
                </a:lnTo>
                <a:lnTo>
                  <a:pt x="1" y="189"/>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0"/>
          <p:cNvSpPr/>
          <p:nvPr/>
        </p:nvSpPr>
        <p:spPr>
          <a:xfrm>
            <a:off x="2865136" y="2146313"/>
            <a:ext cx="6661" cy="4163"/>
          </a:xfrm>
          <a:custGeom>
            <a:rect b="b" l="l" r="r" t="t"/>
            <a:pathLst>
              <a:path extrusionOk="0" h="210" w="336">
                <a:moveTo>
                  <a:pt x="314" y="210"/>
                </a:moveTo>
                <a:lnTo>
                  <a:pt x="335" y="1"/>
                </a:lnTo>
                <a:lnTo>
                  <a:pt x="0" y="1"/>
                </a:lnTo>
                <a:lnTo>
                  <a:pt x="0" y="189"/>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0"/>
          <p:cNvSpPr/>
          <p:nvPr/>
        </p:nvSpPr>
        <p:spPr>
          <a:xfrm>
            <a:off x="2875921" y="2147562"/>
            <a:ext cx="7078" cy="4163"/>
          </a:xfrm>
          <a:custGeom>
            <a:rect b="b" l="l" r="r" t="t"/>
            <a:pathLst>
              <a:path extrusionOk="0" h="210" w="357">
                <a:moveTo>
                  <a:pt x="335" y="210"/>
                </a:moveTo>
                <a:lnTo>
                  <a:pt x="356" y="21"/>
                </a:lnTo>
                <a:cubicBezTo>
                  <a:pt x="251" y="0"/>
                  <a:pt x="147" y="0"/>
                  <a:pt x="21" y="0"/>
                </a:cubicBezTo>
                <a:lnTo>
                  <a:pt x="0" y="189"/>
                </a:lnTo>
                <a:cubicBezTo>
                  <a:pt x="126" y="147"/>
                  <a:pt x="231" y="189"/>
                  <a:pt x="335" y="210"/>
                </a:cubicBez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0"/>
          <p:cNvSpPr/>
          <p:nvPr/>
        </p:nvSpPr>
        <p:spPr>
          <a:xfrm>
            <a:off x="5746723" y="2232937"/>
            <a:ext cx="36184" cy="36238"/>
          </a:xfrm>
          <a:custGeom>
            <a:rect b="b" l="l" r="r" t="t"/>
            <a:pathLst>
              <a:path extrusionOk="0" h="629" w="628">
                <a:moveTo>
                  <a:pt x="314" y="1"/>
                </a:moveTo>
                <a:cubicBezTo>
                  <a:pt x="126" y="1"/>
                  <a:pt x="0" y="126"/>
                  <a:pt x="0" y="315"/>
                </a:cubicBezTo>
                <a:cubicBezTo>
                  <a:pt x="0" y="503"/>
                  <a:pt x="126" y="629"/>
                  <a:pt x="314" y="629"/>
                </a:cubicBezTo>
                <a:cubicBezTo>
                  <a:pt x="502" y="629"/>
                  <a:pt x="628" y="503"/>
                  <a:pt x="628" y="315"/>
                </a:cubicBezTo>
                <a:cubicBezTo>
                  <a:pt x="628" y="168"/>
                  <a:pt x="460" y="22"/>
                  <a:pt x="314" y="1"/>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0"/>
          <p:cNvSpPr/>
          <p:nvPr/>
        </p:nvSpPr>
        <p:spPr>
          <a:xfrm>
            <a:off x="5698497" y="2158214"/>
            <a:ext cx="132635" cy="26559"/>
          </a:xfrm>
          <a:custGeom>
            <a:rect b="b" l="l" r="r" t="t"/>
            <a:pathLst>
              <a:path extrusionOk="0" fill="none" h="461" w="2302">
                <a:moveTo>
                  <a:pt x="2302" y="461"/>
                </a:moveTo>
                <a:cubicBezTo>
                  <a:pt x="2009" y="168"/>
                  <a:pt x="1590" y="1"/>
                  <a:pt x="1151" y="1"/>
                </a:cubicBezTo>
                <a:cubicBezTo>
                  <a:pt x="712" y="1"/>
                  <a:pt x="293" y="168"/>
                  <a:pt x="0"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0"/>
          <p:cNvSpPr/>
          <p:nvPr/>
        </p:nvSpPr>
        <p:spPr>
          <a:xfrm>
            <a:off x="5727421" y="2198024"/>
            <a:ext cx="74787" cy="15728"/>
          </a:xfrm>
          <a:custGeom>
            <a:rect b="b" l="l" r="r" t="t"/>
            <a:pathLst>
              <a:path extrusionOk="0" fill="none" h="273" w="1298">
                <a:moveTo>
                  <a:pt x="0" y="272"/>
                </a:moveTo>
                <a:cubicBezTo>
                  <a:pt x="147" y="105"/>
                  <a:pt x="377" y="0"/>
                  <a:pt x="649" y="0"/>
                </a:cubicBezTo>
                <a:cubicBezTo>
                  <a:pt x="900" y="0"/>
                  <a:pt x="1151" y="105"/>
                  <a:pt x="1298"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0"/>
          <p:cNvSpPr/>
          <p:nvPr/>
        </p:nvSpPr>
        <p:spPr>
          <a:xfrm>
            <a:off x="5727421" y="2198024"/>
            <a:ext cx="74787" cy="15728"/>
          </a:xfrm>
          <a:custGeom>
            <a:rect b="b" l="l" r="r" t="t"/>
            <a:pathLst>
              <a:path extrusionOk="0" fill="none" h="273" w="1298">
                <a:moveTo>
                  <a:pt x="1298" y="272"/>
                </a:moveTo>
                <a:cubicBezTo>
                  <a:pt x="1151" y="105"/>
                  <a:pt x="900" y="0"/>
                  <a:pt x="649" y="0"/>
                </a:cubicBezTo>
                <a:cubicBezTo>
                  <a:pt x="377" y="0"/>
                  <a:pt x="147" y="105"/>
                  <a:pt x="0" y="272"/>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0"/>
          <p:cNvSpPr/>
          <p:nvPr/>
        </p:nvSpPr>
        <p:spPr>
          <a:xfrm>
            <a:off x="5667153" y="2117252"/>
            <a:ext cx="192903" cy="38600"/>
          </a:xfrm>
          <a:custGeom>
            <a:rect b="b" l="l" r="r" t="t"/>
            <a:pathLst>
              <a:path extrusionOk="0" fill="none" h="670" w="3348">
                <a:moveTo>
                  <a:pt x="3348" y="670"/>
                </a:moveTo>
                <a:cubicBezTo>
                  <a:pt x="2929" y="251"/>
                  <a:pt x="2323" y="0"/>
                  <a:pt x="1674" y="0"/>
                </a:cubicBezTo>
                <a:cubicBezTo>
                  <a:pt x="1004" y="0"/>
                  <a:pt x="440" y="251"/>
                  <a:pt x="0" y="670"/>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0"/>
          <p:cNvSpPr/>
          <p:nvPr/>
        </p:nvSpPr>
        <p:spPr>
          <a:xfrm>
            <a:off x="5698497" y="2158214"/>
            <a:ext cx="132635" cy="26559"/>
          </a:xfrm>
          <a:custGeom>
            <a:rect b="b" l="l" r="r" t="t"/>
            <a:pathLst>
              <a:path extrusionOk="0" fill="none" h="461" w="2302">
                <a:moveTo>
                  <a:pt x="0" y="461"/>
                </a:moveTo>
                <a:cubicBezTo>
                  <a:pt x="293" y="168"/>
                  <a:pt x="712" y="1"/>
                  <a:pt x="1151" y="1"/>
                </a:cubicBezTo>
                <a:cubicBezTo>
                  <a:pt x="1590" y="1"/>
                  <a:pt x="2009" y="168"/>
                  <a:pt x="2302" y="461"/>
                </a:cubicBezTo>
              </a:path>
            </a:pathLst>
          </a:custGeom>
          <a:solidFill>
            <a:srgbClr val="1EFFC1"/>
          </a:solidFill>
          <a:ln cap="rnd"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0"/>
          <p:cNvSpPr/>
          <p:nvPr/>
        </p:nvSpPr>
        <p:spPr>
          <a:xfrm>
            <a:off x="6084509" y="300000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0"/>
          <p:cNvSpPr/>
          <p:nvPr/>
        </p:nvSpPr>
        <p:spPr>
          <a:xfrm>
            <a:off x="6084509" y="298755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0"/>
          <p:cNvSpPr/>
          <p:nvPr/>
        </p:nvSpPr>
        <p:spPr>
          <a:xfrm>
            <a:off x="6084509" y="297512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0"/>
          <p:cNvSpPr/>
          <p:nvPr/>
        </p:nvSpPr>
        <p:spPr>
          <a:xfrm>
            <a:off x="6084509" y="3037339"/>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0"/>
          <p:cNvSpPr/>
          <p:nvPr/>
        </p:nvSpPr>
        <p:spPr>
          <a:xfrm>
            <a:off x="6084509" y="302488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0"/>
          <p:cNvSpPr/>
          <p:nvPr/>
        </p:nvSpPr>
        <p:spPr>
          <a:xfrm>
            <a:off x="6084509" y="301245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0"/>
          <p:cNvSpPr/>
          <p:nvPr/>
        </p:nvSpPr>
        <p:spPr>
          <a:xfrm>
            <a:off x="6084509" y="307508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0"/>
          <p:cNvSpPr/>
          <p:nvPr/>
        </p:nvSpPr>
        <p:spPr>
          <a:xfrm>
            <a:off x="6084509" y="3062636"/>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0"/>
          <p:cNvSpPr/>
          <p:nvPr/>
        </p:nvSpPr>
        <p:spPr>
          <a:xfrm>
            <a:off x="6084509" y="305020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0"/>
          <p:cNvSpPr/>
          <p:nvPr/>
        </p:nvSpPr>
        <p:spPr>
          <a:xfrm>
            <a:off x="6084509" y="311241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0"/>
          <p:cNvSpPr/>
          <p:nvPr/>
        </p:nvSpPr>
        <p:spPr>
          <a:xfrm>
            <a:off x="6084509" y="3099986"/>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0"/>
          <p:cNvSpPr/>
          <p:nvPr/>
        </p:nvSpPr>
        <p:spPr>
          <a:xfrm>
            <a:off x="6084509" y="3087536"/>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0"/>
          <p:cNvSpPr/>
          <p:nvPr/>
        </p:nvSpPr>
        <p:spPr>
          <a:xfrm>
            <a:off x="6084509" y="3149748"/>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0"/>
          <p:cNvSpPr/>
          <p:nvPr/>
        </p:nvSpPr>
        <p:spPr>
          <a:xfrm>
            <a:off x="6084509" y="3137317"/>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0"/>
          <p:cNvSpPr/>
          <p:nvPr/>
        </p:nvSpPr>
        <p:spPr>
          <a:xfrm>
            <a:off x="6084509" y="3124867"/>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0"/>
          <p:cNvSpPr/>
          <p:nvPr/>
        </p:nvSpPr>
        <p:spPr>
          <a:xfrm>
            <a:off x="6084509" y="3187098"/>
            <a:ext cx="4163" cy="6641"/>
          </a:xfrm>
          <a:custGeom>
            <a:rect b="b" l="l" r="r" t="t"/>
            <a:pathLst>
              <a:path extrusionOk="0" h="335"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0"/>
          <p:cNvSpPr/>
          <p:nvPr/>
        </p:nvSpPr>
        <p:spPr>
          <a:xfrm>
            <a:off x="6084509" y="3174648"/>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0"/>
          <p:cNvSpPr/>
          <p:nvPr/>
        </p:nvSpPr>
        <p:spPr>
          <a:xfrm>
            <a:off x="6084509" y="3162198"/>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0"/>
          <p:cNvSpPr/>
          <p:nvPr/>
        </p:nvSpPr>
        <p:spPr>
          <a:xfrm>
            <a:off x="6084509" y="3224846"/>
            <a:ext cx="4163" cy="7058"/>
          </a:xfrm>
          <a:custGeom>
            <a:rect b="b" l="l" r="r" t="t"/>
            <a:pathLst>
              <a:path extrusionOk="0" h="356"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0"/>
          <p:cNvSpPr/>
          <p:nvPr/>
        </p:nvSpPr>
        <p:spPr>
          <a:xfrm>
            <a:off x="6084509" y="3212395"/>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0"/>
          <p:cNvSpPr/>
          <p:nvPr/>
        </p:nvSpPr>
        <p:spPr>
          <a:xfrm>
            <a:off x="6084509" y="3199945"/>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0"/>
          <p:cNvSpPr/>
          <p:nvPr/>
        </p:nvSpPr>
        <p:spPr>
          <a:xfrm>
            <a:off x="6084509" y="3262177"/>
            <a:ext cx="4163" cy="6661"/>
          </a:xfrm>
          <a:custGeom>
            <a:rect b="b" l="l" r="r" t="t"/>
            <a:pathLst>
              <a:path extrusionOk="0" h="336" w="210">
                <a:moveTo>
                  <a:pt x="1" y="0"/>
                </a:moveTo>
                <a:lnTo>
                  <a:pt x="210" y="0"/>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0"/>
          <p:cNvSpPr/>
          <p:nvPr/>
        </p:nvSpPr>
        <p:spPr>
          <a:xfrm>
            <a:off x="6084509" y="3249726"/>
            <a:ext cx="4163" cy="6661"/>
          </a:xfrm>
          <a:custGeom>
            <a:rect b="b" l="l" r="r" t="t"/>
            <a:pathLst>
              <a:path extrusionOk="0" h="336" w="210">
                <a:moveTo>
                  <a:pt x="1" y="1"/>
                </a:moveTo>
                <a:lnTo>
                  <a:pt x="210" y="1"/>
                </a:lnTo>
                <a:lnTo>
                  <a:pt x="210" y="335"/>
                </a:lnTo>
                <a:lnTo>
                  <a:pt x="1" y="335"/>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0"/>
          <p:cNvSpPr/>
          <p:nvPr/>
        </p:nvSpPr>
        <p:spPr>
          <a:xfrm>
            <a:off x="6084509" y="3237276"/>
            <a:ext cx="4163" cy="7078"/>
          </a:xfrm>
          <a:custGeom>
            <a:rect b="b" l="l" r="r" t="t"/>
            <a:pathLst>
              <a:path extrusionOk="0" h="357" w="210">
                <a:moveTo>
                  <a:pt x="1" y="1"/>
                </a:moveTo>
                <a:lnTo>
                  <a:pt x="210" y="1"/>
                </a:lnTo>
                <a:lnTo>
                  <a:pt x="210" y="357"/>
                </a:lnTo>
                <a:lnTo>
                  <a:pt x="1" y="357"/>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0"/>
          <p:cNvSpPr/>
          <p:nvPr/>
        </p:nvSpPr>
        <p:spPr>
          <a:xfrm>
            <a:off x="6084509" y="3299507"/>
            <a:ext cx="4163" cy="7078"/>
          </a:xfrm>
          <a:custGeom>
            <a:rect b="b" l="l" r="r" t="t"/>
            <a:pathLst>
              <a:path extrusionOk="0" h="357" w="210">
                <a:moveTo>
                  <a:pt x="1" y="0"/>
                </a:moveTo>
                <a:lnTo>
                  <a:pt x="210" y="0"/>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0"/>
          <p:cNvSpPr/>
          <p:nvPr/>
        </p:nvSpPr>
        <p:spPr>
          <a:xfrm>
            <a:off x="6084509" y="3287057"/>
            <a:ext cx="4163" cy="7078"/>
          </a:xfrm>
          <a:custGeom>
            <a:rect b="b" l="l" r="r" t="t"/>
            <a:pathLst>
              <a:path extrusionOk="0" h="357" w="210">
                <a:moveTo>
                  <a:pt x="1" y="1"/>
                </a:moveTo>
                <a:lnTo>
                  <a:pt x="210" y="1"/>
                </a:lnTo>
                <a:lnTo>
                  <a:pt x="210" y="356"/>
                </a:lnTo>
                <a:lnTo>
                  <a:pt x="1" y="35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0"/>
          <p:cNvSpPr/>
          <p:nvPr/>
        </p:nvSpPr>
        <p:spPr>
          <a:xfrm>
            <a:off x="6084509" y="3274607"/>
            <a:ext cx="4163" cy="6661"/>
          </a:xfrm>
          <a:custGeom>
            <a:rect b="b" l="l" r="r" t="t"/>
            <a:pathLst>
              <a:path extrusionOk="0" h="336" w="210">
                <a:moveTo>
                  <a:pt x="1" y="1"/>
                </a:moveTo>
                <a:lnTo>
                  <a:pt x="210" y="1"/>
                </a:lnTo>
                <a:lnTo>
                  <a:pt x="210" y="336"/>
                </a:lnTo>
                <a:lnTo>
                  <a:pt x="1" y="336"/>
                </a:lnTo>
                <a:close/>
              </a:path>
            </a:pathLst>
          </a:custGeom>
          <a:solidFill>
            <a:srgbClr val="FFFFFF"/>
          </a:solid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0"/>
          <p:cNvSpPr/>
          <p:nvPr/>
        </p:nvSpPr>
        <p:spPr>
          <a:xfrm>
            <a:off x="5104312" y="3467506"/>
            <a:ext cx="117820" cy="452585"/>
          </a:xfrm>
          <a:custGeom>
            <a:rect b="b" l="l" r="r" t="t"/>
            <a:pathLst>
              <a:path extrusionOk="0" h="22829" w="5943">
                <a:moveTo>
                  <a:pt x="5419" y="2469"/>
                </a:moveTo>
                <a:lnTo>
                  <a:pt x="5419" y="3662"/>
                </a:lnTo>
                <a:lnTo>
                  <a:pt x="523" y="3662"/>
                </a:lnTo>
                <a:lnTo>
                  <a:pt x="523" y="2469"/>
                </a:lnTo>
                <a:close/>
                <a:moveTo>
                  <a:pt x="5419" y="4227"/>
                </a:moveTo>
                <a:lnTo>
                  <a:pt x="5419" y="5420"/>
                </a:lnTo>
                <a:lnTo>
                  <a:pt x="523" y="5420"/>
                </a:lnTo>
                <a:lnTo>
                  <a:pt x="523" y="4227"/>
                </a:lnTo>
                <a:close/>
                <a:moveTo>
                  <a:pt x="5419" y="5964"/>
                </a:moveTo>
                <a:lnTo>
                  <a:pt x="5419" y="7177"/>
                </a:lnTo>
                <a:lnTo>
                  <a:pt x="523" y="7177"/>
                </a:lnTo>
                <a:lnTo>
                  <a:pt x="523" y="5964"/>
                </a:lnTo>
                <a:close/>
                <a:moveTo>
                  <a:pt x="5419" y="7721"/>
                </a:moveTo>
                <a:lnTo>
                  <a:pt x="5419" y="8935"/>
                </a:lnTo>
                <a:lnTo>
                  <a:pt x="523" y="8935"/>
                </a:lnTo>
                <a:lnTo>
                  <a:pt x="523" y="7721"/>
                </a:lnTo>
                <a:close/>
                <a:moveTo>
                  <a:pt x="5419" y="9479"/>
                </a:moveTo>
                <a:lnTo>
                  <a:pt x="5419" y="10671"/>
                </a:lnTo>
                <a:lnTo>
                  <a:pt x="523" y="10671"/>
                </a:lnTo>
                <a:lnTo>
                  <a:pt x="523" y="9479"/>
                </a:lnTo>
                <a:close/>
                <a:moveTo>
                  <a:pt x="5419" y="11236"/>
                </a:moveTo>
                <a:lnTo>
                  <a:pt x="5419" y="12429"/>
                </a:lnTo>
                <a:lnTo>
                  <a:pt x="523" y="12429"/>
                </a:lnTo>
                <a:lnTo>
                  <a:pt x="523" y="11236"/>
                </a:lnTo>
                <a:close/>
                <a:moveTo>
                  <a:pt x="5419" y="12952"/>
                </a:moveTo>
                <a:lnTo>
                  <a:pt x="5419" y="14166"/>
                </a:lnTo>
                <a:lnTo>
                  <a:pt x="523" y="14166"/>
                </a:lnTo>
                <a:lnTo>
                  <a:pt x="523" y="12952"/>
                </a:lnTo>
                <a:close/>
                <a:moveTo>
                  <a:pt x="5419" y="14710"/>
                </a:moveTo>
                <a:lnTo>
                  <a:pt x="5419" y="15902"/>
                </a:lnTo>
                <a:lnTo>
                  <a:pt x="523" y="15902"/>
                </a:lnTo>
                <a:lnTo>
                  <a:pt x="523" y="14710"/>
                </a:lnTo>
                <a:close/>
                <a:moveTo>
                  <a:pt x="5419" y="16467"/>
                </a:moveTo>
                <a:lnTo>
                  <a:pt x="5419" y="17660"/>
                </a:lnTo>
                <a:lnTo>
                  <a:pt x="523" y="17660"/>
                </a:lnTo>
                <a:lnTo>
                  <a:pt x="523" y="16467"/>
                </a:lnTo>
                <a:close/>
                <a:moveTo>
                  <a:pt x="5419" y="18183"/>
                </a:moveTo>
                <a:lnTo>
                  <a:pt x="5419" y="19397"/>
                </a:lnTo>
                <a:lnTo>
                  <a:pt x="523" y="19397"/>
                </a:lnTo>
                <a:lnTo>
                  <a:pt x="523" y="18183"/>
                </a:lnTo>
                <a:close/>
                <a:moveTo>
                  <a:pt x="272" y="0"/>
                </a:moveTo>
                <a:cubicBezTo>
                  <a:pt x="146" y="0"/>
                  <a:pt x="0" y="147"/>
                  <a:pt x="0" y="272"/>
                </a:cubicBezTo>
                <a:lnTo>
                  <a:pt x="0" y="22577"/>
                </a:lnTo>
                <a:cubicBezTo>
                  <a:pt x="0" y="22744"/>
                  <a:pt x="146" y="22828"/>
                  <a:pt x="272" y="22828"/>
                </a:cubicBezTo>
                <a:cubicBezTo>
                  <a:pt x="398" y="22828"/>
                  <a:pt x="523" y="22703"/>
                  <a:pt x="523" y="22577"/>
                </a:cubicBezTo>
                <a:lnTo>
                  <a:pt x="523" y="19941"/>
                </a:lnTo>
                <a:lnTo>
                  <a:pt x="5419" y="19941"/>
                </a:lnTo>
                <a:lnTo>
                  <a:pt x="5419" y="22577"/>
                </a:lnTo>
                <a:cubicBezTo>
                  <a:pt x="5419" y="22744"/>
                  <a:pt x="5545" y="22828"/>
                  <a:pt x="5691" y="22828"/>
                </a:cubicBezTo>
                <a:cubicBezTo>
                  <a:pt x="5817" y="22828"/>
                  <a:pt x="5942" y="22703"/>
                  <a:pt x="5942" y="22577"/>
                </a:cubicBezTo>
                <a:lnTo>
                  <a:pt x="5942" y="272"/>
                </a:lnTo>
                <a:cubicBezTo>
                  <a:pt x="5942" y="147"/>
                  <a:pt x="5838" y="0"/>
                  <a:pt x="5691" y="0"/>
                </a:cubicBezTo>
                <a:cubicBezTo>
                  <a:pt x="5524" y="0"/>
                  <a:pt x="5419" y="147"/>
                  <a:pt x="5419" y="272"/>
                </a:cubicBezTo>
                <a:lnTo>
                  <a:pt x="5419" y="1946"/>
                </a:lnTo>
                <a:lnTo>
                  <a:pt x="523" y="1946"/>
                </a:lnTo>
                <a:lnTo>
                  <a:pt x="523" y="272"/>
                </a:lnTo>
                <a:cubicBezTo>
                  <a:pt x="523" y="105"/>
                  <a:pt x="398" y="0"/>
                  <a:pt x="272" y="0"/>
                </a:cubicBezTo>
                <a:close/>
              </a:path>
            </a:pathLst>
          </a:custGeom>
          <a:solidFill>
            <a:srgbClr val="1EFFC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0"/>
          <p:cNvSpPr/>
          <p:nvPr/>
        </p:nvSpPr>
        <p:spPr>
          <a:xfrm>
            <a:off x="4929672" y="2717518"/>
            <a:ext cx="466681" cy="686540"/>
          </a:xfrm>
          <a:custGeom>
            <a:rect b="b" l="l" r="r" t="t"/>
            <a:pathLst>
              <a:path extrusionOk="0" h="34630" w="23540">
                <a:moveTo>
                  <a:pt x="2323" y="1"/>
                </a:moveTo>
                <a:cubicBezTo>
                  <a:pt x="1046" y="1"/>
                  <a:pt x="0" y="1047"/>
                  <a:pt x="0" y="2323"/>
                </a:cubicBezTo>
                <a:lnTo>
                  <a:pt x="0" y="32286"/>
                </a:lnTo>
                <a:cubicBezTo>
                  <a:pt x="0" y="33583"/>
                  <a:pt x="1046" y="34629"/>
                  <a:pt x="2323" y="34629"/>
                </a:cubicBezTo>
                <a:lnTo>
                  <a:pt x="21217" y="34629"/>
                </a:lnTo>
                <a:cubicBezTo>
                  <a:pt x="22493" y="34629"/>
                  <a:pt x="23539" y="33604"/>
                  <a:pt x="23539" y="32286"/>
                </a:cubicBezTo>
                <a:lnTo>
                  <a:pt x="23539" y="2323"/>
                </a:lnTo>
                <a:cubicBezTo>
                  <a:pt x="23539" y="1047"/>
                  <a:pt x="22493" y="1"/>
                  <a:pt x="21217" y="1"/>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0"/>
          <p:cNvSpPr/>
          <p:nvPr/>
        </p:nvSpPr>
        <p:spPr>
          <a:xfrm>
            <a:off x="4960778" y="2748624"/>
            <a:ext cx="404450" cy="624309"/>
          </a:xfrm>
          <a:custGeom>
            <a:rect b="b" l="l" r="r" t="t"/>
            <a:pathLst>
              <a:path extrusionOk="0" h="31491" w="20401">
                <a:moveTo>
                  <a:pt x="754" y="1"/>
                </a:moveTo>
                <a:cubicBezTo>
                  <a:pt x="335" y="1"/>
                  <a:pt x="0" y="336"/>
                  <a:pt x="0" y="754"/>
                </a:cubicBezTo>
                <a:lnTo>
                  <a:pt x="0" y="30717"/>
                </a:lnTo>
                <a:cubicBezTo>
                  <a:pt x="0" y="31135"/>
                  <a:pt x="335" y="31491"/>
                  <a:pt x="754" y="31491"/>
                </a:cubicBezTo>
                <a:lnTo>
                  <a:pt x="754" y="31470"/>
                </a:lnTo>
                <a:lnTo>
                  <a:pt x="19648" y="31470"/>
                </a:lnTo>
                <a:cubicBezTo>
                  <a:pt x="20066" y="31470"/>
                  <a:pt x="20401" y="31135"/>
                  <a:pt x="20401" y="30717"/>
                </a:cubicBezTo>
                <a:lnTo>
                  <a:pt x="20401" y="754"/>
                </a:lnTo>
                <a:cubicBezTo>
                  <a:pt x="20401" y="336"/>
                  <a:pt x="20066" y="1"/>
                  <a:pt x="19648"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0"/>
          <p:cNvSpPr/>
          <p:nvPr/>
        </p:nvSpPr>
        <p:spPr>
          <a:xfrm>
            <a:off x="5018429" y="2924386"/>
            <a:ext cx="278779" cy="4996"/>
          </a:xfrm>
          <a:custGeom>
            <a:rect b="b" l="l" r="r" t="t"/>
            <a:pathLst>
              <a:path extrusionOk="0" h="252" w="14062">
                <a:moveTo>
                  <a:pt x="189" y="0"/>
                </a:moveTo>
                <a:cubicBezTo>
                  <a:pt x="1" y="0"/>
                  <a:pt x="1" y="252"/>
                  <a:pt x="189" y="252"/>
                </a:cubicBezTo>
                <a:lnTo>
                  <a:pt x="13915" y="252"/>
                </a:lnTo>
                <a:cubicBezTo>
                  <a:pt x="14062" y="252"/>
                  <a:pt x="14062" y="0"/>
                  <a:pt x="13915"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0"/>
          <p:cNvSpPr/>
          <p:nvPr/>
        </p:nvSpPr>
        <p:spPr>
          <a:xfrm>
            <a:off x="5018429" y="2873067"/>
            <a:ext cx="278779" cy="4996"/>
          </a:xfrm>
          <a:custGeom>
            <a:rect b="b" l="l" r="r" t="t"/>
            <a:pathLst>
              <a:path extrusionOk="0" h="252" w="14062">
                <a:moveTo>
                  <a:pt x="189" y="1"/>
                </a:moveTo>
                <a:cubicBezTo>
                  <a:pt x="1" y="1"/>
                  <a:pt x="1" y="252"/>
                  <a:pt x="189" y="252"/>
                </a:cubicBezTo>
                <a:lnTo>
                  <a:pt x="13915" y="252"/>
                </a:lnTo>
                <a:cubicBezTo>
                  <a:pt x="14062" y="252"/>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0"/>
          <p:cNvSpPr/>
          <p:nvPr/>
        </p:nvSpPr>
        <p:spPr>
          <a:xfrm>
            <a:off x="5018429" y="2973335"/>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0"/>
          <p:cNvSpPr/>
          <p:nvPr/>
        </p:nvSpPr>
        <p:spPr>
          <a:xfrm>
            <a:off x="5018429" y="3074415"/>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0"/>
          <p:cNvSpPr/>
          <p:nvPr/>
        </p:nvSpPr>
        <p:spPr>
          <a:xfrm>
            <a:off x="5018429" y="3126948"/>
            <a:ext cx="278779" cy="5412"/>
          </a:xfrm>
          <a:custGeom>
            <a:rect b="b" l="l" r="r" t="t"/>
            <a:pathLst>
              <a:path extrusionOk="0" h="273" w="14062">
                <a:moveTo>
                  <a:pt x="189" y="0"/>
                </a:moveTo>
                <a:cubicBezTo>
                  <a:pt x="1" y="0"/>
                  <a:pt x="1" y="272"/>
                  <a:pt x="189" y="272"/>
                </a:cubicBezTo>
                <a:lnTo>
                  <a:pt x="13915" y="272"/>
                </a:lnTo>
                <a:cubicBezTo>
                  <a:pt x="14062" y="272"/>
                  <a:pt x="14062" y="0"/>
                  <a:pt x="13915"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0"/>
          <p:cNvSpPr/>
          <p:nvPr/>
        </p:nvSpPr>
        <p:spPr>
          <a:xfrm>
            <a:off x="5018429" y="3176372"/>
            <a:ext cx="278779" cy="5412"/>
          </a:xfrm>
          <a:custGeom>
            <a:rect b="b" l="l" r="r" t="t"/>
            <a:pathLst>
              <a:path extrusionOk="0" h="273" w="14062">
                <a:moveTo>
                  <a:pt x="189" y="1"/>
                </a:moveTo>
                <a:cubicBezTo>
                  <a:pt x="1" y="1"/>
                  <a:pt x="1" y="273"/>
                  <a:pt x="189" y="273"/>
                </a:cubicBezTo>
                <a:lnTo>
                  <a:pt x="13915" y="273"/>
                </a:lnTo>
                <a:cubicBezTo>
                  <a:pt x="14062" y="273"/>
                  <a:pt x="14062" y="1"/>
                  <a:pt x="13915" y="1"/>
                </a:cubicBezTo>
                <a:close/>
              </a:path>
            </a:pathLst>
          </a:custGeom>
          <a:solidFill>
            <a:schemeClr val="dk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0"/>
          <p:cNvSpPr/>
          <p:nvPr/>
        </p:nvSpPr>
        <p:spPr>
          <a:xfrm>
            <a:off x="5519115" y="3734651"/>
            <a:ext cx="90442" cy="135662"/>
          </a:xfrm>
          <a:custGeom>
            <a:rect b="b" l="l" r="r" t="t"/>
            <a:pathLst>
              <a:path extrusionOk="0" h="6843" w="4562">
                <a:moveTo>
                  <a:pt x="2281" y="0"/>
                </a:moveTo>
                <a:cubicBezTo>
                  <a:pt x="1026" y="0"/>
                  <a:pt x="1" y="1025"/>
                  <a:pt x="1" y="2281"/>
                </a:cubicBezTo>
                <a:cubicBezTo>
                  <a:pt x="1" y="3013"/>
                  <a:pt x="335" y="3662"/>
                  <a:pt x="900" y="4080"/>
                </a:cubicBezTo>
                <a:cubicBezTo>
                  <a:pt x="859" y="4206"/>
                  <a:pt x="900" y="5629"/>
                  <a:pt x="900" y="5629"/>
                </a:cubicBezTo>
                <a:cubicBezTo>
                  <a:pt x="900" y="5984"/>
                  <a:pt x="1110" y="6131"/>
                  <a:pt x="1423" y="6256"/>
                </a:cubicBezTo>
                <a:cubicBezTo>
                  <a:pt x="1549" y="6612"/>
                  <a:pt x="1863" y="6842"/>
                  <a:pt x="2281" y="6842"/>
                </a:cubicBezTo>
                <a:cubicBezTo>
                  <a:pt x="2637" y="6842"/>
                  <a:pt x="2993" y="6612"/>
                  <a:pt x="3118" y="6298"/>
                </a:cubicBezTo>
                <a:cubicBezTo>
                  <a:pt x="3432" y="6277"/>
                  <a:pt x="3683" y="6005"/>
                  <a:pt x="3683" y="5671"/>
                </a:cubicBezTo>
                <a:cubicBezTo>
                  <a:pt x="3683" y="5671"/>
                  <a:pt x="3683" y="4206"/>
                  <a:pt x="3662" y="4080"/>
                </a:cubicBezTo>
                <a:cubicBezTo>
                  <a:pt x="4185" y="3662"/>
                  <a:pt x="4562" y="3013"/>
                  <a:pt x="4562" y="2281"/>
                </a:cubicBezTo>
                <a:cubicBezTo>
                  <a:pt x="4562" y="1025"/>
                  <a:pt x="3537" y="0"/>
                  <a:pt x="2281" y="0"/>
                </a:cubicBezTo>
                <a:close/>
              </a:path>
            </a:pathLst>
          </a:custGeom>
          <a:solidFill>
            <a:srgbClr val="FFFFFF"/>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0"/>
          <p:cNvSpPr/>
          <p:nvPr/>
        </p:nvSpPr>
        <p:spPr>
          <a:xfrm>
            <a:off x="5535708" y="3815538"/>
            <a:ext cx="56025" cy="54776"/>
          </a:xfrm>
          <a:custGeom>
            <a:rect b="b" l="l" r="r" t="t"/>
            <a:pathLst>
              <a:path extrusionOk="0" h="2763" w="2826">
                <a:moveTo>
                  <a:pt x="2804" y="0"/>
                </a:moveTo>
                <a:lnTo>
                  <a:pt x="2804" y="0"/>
                </a:lnTo>
                <a:cubicBezTo>
                  <a:pt x="2805" y="2"/>
                  <a:pt x="2805" y="4"/>
                  <a:pt x="2805" y="5"/>
                </a:cubicBezTo>
                <a:lnTo>
                  <a:pt x="2805" y="5"/>
                </a:lnTo>
                <a:cubicBezTo>
                  <a:pt x="2806" y="4"/>
                  <a:pt x="2805" y="2"/>
                  <a:pt x="2804" y="0"/>
                </a:cubicBezTo>
                <a:close/>
                <a:moveTo>
                  <a:pt x="42" y="0"/>
                </a:moveTo>
                <a:cubicBezTo>
                  <a:pt x="1" y="126"/>
                  <a:pt x="42" y="1549"/>
                  <a:pt x="42" y="1549"/>
                </a:cubicBezTo>
                <a:cubicBezTo>
                  <a:pt x="42" y="1904"/>
                  <a:pt x="252" y="2051"/>
                  <a:pt x="566" y="2176"/>
                </a:cubicBezTo>
                <a:cubicBezTo>
                  <a:pt x="691" y="2532"/>
                  <a:pt x="1005" y="2762"/>
                  <a:pt x="1423" y="2762"/>
                </a:cubicBezTo>
                <a:cubicBezTo>
                  <a:pt x="1779" y="2762"/>
                  <a:pt x="2135" y="2532"/>
                  <a:pt x="2260" y="2218"/>
                </a:cubicBezTo>
                <a:cubicBezTo>
                  <a:pt x="2574" y="2197"/>
                  <a:pt x="2825" y="1925"/>
                  <a:pt x="2825" y="1591"/>
                </a:cubicBezTo>
                <a:cubicBezTo>
                  <a:pt x="2825" y="1591"/>
                  <a:pt x="2825" y="161"/>
                  <a:pt x="2805" y="5"/>
                </a:cubicBezTo>
                <a:lnTo>
                  <a:pt x="2805" y="5"/>
                </a:lnTo>
                <a:cubicBezTo>
                  <a:pt x="2795" y="36"/>
                  <a:pt x="2505" y="47"/>
                  <a:pt x="2116" y="47"/>
                </a:cubicBezTo>
                <a:cubicBezTo>
                  <a:pt x="1298" y="47"/>
                  <a:pt x="42" y="0"/>
                  <a:pt x="42"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0"/>
          <p:cNvSpPr/>
          <p:nvPr/>
        </p:nvSpPr>
        <p:spPr>
          <a:xfrm>
            <a:off x="5499210" y="3718890"/>
            <a:ext cx="24484" cy="24068"/>
          </a:xfrm>
          <a:custGeom>
            <a:rect b="b" l="l" r="r" t="t"/>
            <a:pathLst>
              <a:path extrusionOk="0" h="1214" w="1235">
                <a:moveTo>
                  <a:pt x="210" y="0"/>
                </a:moveTo>
                <a:cubicBezTo>
                  <a:pt x="157" y="0"/>
                  <a:pt x="105" y="21"/>
                  <a:pt x="63" y="63"/>
                </a:cubicBezTo>
                <a:cubicBezTo>
                  <a:pt x="0" y="147"/>
                  <a:pt x="0" y="272"/>
                  <a:pt x="63" y="356"/>
                </a:cubicBezTo>
                <a:lnTo>
                  <a:pt x="879" y="1172"/>
                </a:lnTo>
                <a:cubicBezTo>
                  <a:pt x="942" y="1193"/>
                  <a:pt x="984" y="1214"/>
                  <a:pt x="1046" y="1214"/>
                </a:cubicBezTo>
                <a:cubicBezTo>
                  <a:pt x="1088" y="1214"/>
                  <a:pt x="1151" y="1193"/>
                  <a:pt x="1172" y="1172"/>
                </a:cubicBezTo>
                <a:cubicBezTo>
                  <a:pt x="1235" y="1088"/>
                  <a:pt x="1235" y="942"/>
                  <a:pt x="1172" y="879"/>
                </a:cubicBezTo>
                <a:lnTo>
                  <a:pt x="356" y="63"/>
                </a:lnTo>
                <a:cubicBezTo>
                  <a:pt x="314" y="21"/>
                  <a:pt x="262" y="0"/>
                  <a:pt x="210" y="0"/>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0"/>
          <p:cNvSpPr/>
          <p:nvPr/>
        </p:nvSpPr>
        <p:spPr>
          <a:xfrm>
            <a:off x="5559776" y="3694406"/>
            <a:ext cx="8307" cy="31125"/>
          </a:xfrm>
          <a:custGeom>
            <a:rect b="b" l="l" r="r" t="t"/>
            <a:pathLst>
              <a:path extrusionOk="0" h="1570" w="419">
                <a:moveTo>
                  <a:pt x="209" y="1"/>
                </a:moveTo>
                <a:cubicBezTo>
                  <a:pt x="105" y="1"/>
                  <a:pt x="0" y="105"/>
                  <a:pt x="0" y="210"/>
                </a:cubicBezTo>
                <a:lnTo>
                  <a:pt x="0" y="1361"/>
                </a:lnTo>
                <a:cubicBezTo>
                  <a:pt x="0" y="1465"/>
                  <a:pt x="105" y="1570"/>
                  <a:pt x="209" y="1570"/>
                </a:cubicBezTo>
                <a:cubicBezTo>
                  <a:pt x="335" y="1570"/>
                  <a:pt x="419" y="1465"/>
                  <a:pt x="419" y="1361"/>
                </a:cubicBezTo>
                <a:lnTo>
                  <a:pt x="419" y="210"/>
                </a:lnTo>
                <a:cubicBezTo>
                  <a:pt x="419" y="105"/>
                  <a:pt x="314" y="1"/>
                  <a:pt x="209" y="1"/>
                </a:cubicBezTo>
                <a:close/>
              </a:path>
            </a:pathLst>
          </a:custGeom>
          <a:solidFill>
            <a:srgbClr val="1EFFC1"/>
          </a:solidFill>
          <a:ln cap="flat" cmpd="sng" w="9525">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0"/>
          <p:cNvSpPr/>
          <p:nvPr/>
        </p:nvSpPr>
        <p:spPr>
          <a:xfrm>
            <a:off x="5603748" y="3718890"/>
            <a:ext cx="24900" cy="24068"/>
          </a:xfrm>
          <a:custGeom>
            <a:rect b="b" l="l" r="r" t="t"/>
            <a:pathLst>
              <a:path extrusionOk="0" h="1214" w="1256">
                <a:moveTo>
                  <a:pt x="1036" y="0"/>
                </a:moveTo>
                <a:cubicBezTo>
                  <a:pt x="983" y="0"/>
                  <a:pt x="931" y="21"/>
                  <a:pt x="900" y="63"/>
                </a:cubicBezTo>
                <a:lnTo>
                  <a:pt x="84" y="879"/>
                </a:lnTo>
                <a:cubicBezTo>
                  <a:pt x="0" y="963"/>
                  <a:pt x="0" y="1088"/>
                  <a:pt x="84" y="1172"/>
                </a:cubicBezTo>
                <a:cubicBezTo>
                  <a:pt x="126" y="1193"/>
                  <a:pt x="188" y="1214"/>
                  <a:pt x="230" y="1214"/>
                </a:cubicBezTo>
                <a:cubicBezTo>
                  <a:pt x="293" y="1214"/>
                  <a:pt x="335" y="1193"/>
                  <a:pt x="377" y="1172"/>
                </a:cubicBezTo>
                <a:lnTo>
                  <a:pt x="1172" y="356"/>
                </a:lnTo>
                <a:cubicBezTo>
                  <a:pt x="1255" y="272"/>
                  <a:pt x="1255" y="147"/>
                  <a:pt x="1172" y="63"/>
                </a:cubicBezTo>
                <a:cubicBezTo>
                  <a:pt x="1140" y="21"/>
                  <a:pt x="1088" y="0"/>
                  <a:pt x="1036" y="0"/>
                </a:cubicBezTo>
                <a:close/>
              </a:path>
            </a:pathLst>
          </a:custGeom>
          <a:solidFill>
            <a:srgbClr val="1EFFC1"/>
          </a:solidFill>
          <a:ln cap="flat" cmpd="sng" w="19050">
            <a:solidFill>
              <a:srgbClr val="42FF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0"/>
          <p:cNvSpPr/>
          <p:nvPr/>
        </p:nvSpPr>
        <p:spPr>
          <a:xfrm>
            <a:off x="4298319" y="4289322"/>
            <a:ext cx="406531" cy="701131"/>
          </a:xfrm>
          <a:custGeom>
            <a:rect b="b" l="l" r="r" t="t"/>
            <a:pathLst>
              <a:path extrusionOk="0" h="35366" w="20506">
                <a:moveTo>
                  <a:pt x="7531" y="1"/>
                </a:moveTo>
                <a:cubicBezTo>
                  <a:pt x="7092" y="1"/>
                  <a:pt x="6629" y="79"/>
                  <a:pt x="6424" y="248"/>
                </a:cubicBezTo>
                <a:cubicBezTo>
                  <a:pt x="5943" y="604"/>
                  <a:pt x="5943" y="1964"/>
                  <a:pt x="5943" y="2048"/>
                </a:cubicBezTo>
                <a:lnTo>
                  <a:pt x="5943" y="15920"/>
                </a:lnTo>
                <a:cubicBezTo>
                  <a:pt x="5399" y="15648"/>
                  <a:pt x="4415" y="14246"/>
                  <a:pt x="4269" y="14204"/>
                </a:cubicBezTo>
                <a:cubicBezTo>
                  <a:pt x="5231" y="9162"/>
                  <a:pt x="3181" y="8241"/>
                  <a:pt x="3097" y="8241"/>
                </a:cubicBezTo>
                <a:cubicBezTo>
                  <a:pt x="3029" y="8210"/>
                  <a:pt x="2954" y="8194"/>
                  <a:pt x="2877" y="8194"/>
                </a:cubicBezTo>
                <a:cubicBezTo>
                  <a:pt x="2696" y="8194"/>
                  <a:pt x="2510" y="8286"/>
                  <a:pt x="2407" y="8492"/>
                </a:cubicBezTo>
                <a:cubicBezTo>
                  <a:pt x="1653" y="9852"/>
                  <a:pt x="524" y="11338"/>
                  <a:pt x="210" y="12886"/>
                </a:cubicBezTo>
                <a:cubicBezTo>
                  <a:pt x="0" y="13869"/>
                  <a:pt x="2428" y="21883"/>
                  <a:pt x="4813" y="24101"/>
                </a:cubicBezTo>
                <a:cubicBezTo>
                  <a:pt x="6131" y="25357"/>
                  <a:pt x="6863" y="26926"/>
                  <a:pt x="8056" y="28286"/>
                </a:cubicBezTo>
                <a:cubicBezTo>
                  <a:pt x="9479" y="29939"/>
                  <a:pt x="9835" y="32596"/>
                  <a:pt x="10420" y="34647"/>
                </a:cubicBezTo>
                <a:cubicBezTo>
                  <a:pt x="10462" y="34751"/>
                  <a:pt x="10504" y="34814"/>
                  <a:pt x="10567" y="34877"/>
                </a:cubicBezTo>
                <a:cubicBezTo>
                  <a:pt x="10615" y="35133"/>
                  <a:pt x="10860" y="35366"/>
                  <a:pt x="11160" y="35366"/>
                </a:cubicBezTo>
                <a:cubicBezTo>
                  <a:pt x="11252" y="35366"/>
                  <a:pt x="11348" y="35344"/>
                  <a:pt x="11446" y="35295"/>
                </a:cubicBezTo>
                <a:cubicBezTo>
                  <a:pt x="14291" y="33852"/>
                  <a:pt x="20254" y="31194"/>
                  <a:pt x="20296" y="31090"/>
                </a:cubicBezTo>
                <a:cubicBezTo>
                  <a:pt x="20422" y="30943"/>
                  <a:pt x="20506" y="30776"/>
                  <a:pt x="20401" y="30525"/>
                </a:cubicBezTo>
                <a:cubicBezTo>
                  <a:pt x="20024" y="29520"/>
                  <a:pt x="19187" y="28390"/>
                  <a:pt x="18685" y="27365"/>
                </a:cubicBezTo>
                <a:cubicBezTo>
                  <a:pt x="18392" y="26737"/>
                  <a:pt x="18476" y="26005"/>
                  <a:pt x="18894" y="25461"/>
                </a:cubicBezTo>
                <a:cubicBezTo>
                  <a:pt x="19083" y="25231"/>
                  <a:pt x="19250" y="24959"/>
                  <a:pt x="19418" y="24729"/>
                </a:cubicBezTo>
                <a:cubicBezTo>
                  <a:pt x="19669" y="24352"/>
                  <a:pt x="19899" y="23996"/>
                  <a:pt x="20087" y="23599"/>
                </a:cubicBezTo>
                <a:cubicBezTo>
                  <a:pt x="20234" y="23264"/>
                  <a:pt x="20359" y="22427"/>
                  <a:pt x="20359" y="22302"/>
                </a:cubicBezTo>
                <a:cubicBezTo>
                  <a:pt x="20359" y="22302"/>
                  <a:pt x="20464" y="12928"/>
                  <a:pt x="20464" y="12781"/>
                </a:cubicBezTo>
                <a:cubicBezTo>
                  <a:pt x="20422" y="11944"/>
                  <a:pt x="19920" y="11212"/>
                  <a:pt x="19146" y="10898"/>
                </a:cubicBezTo>
                <a:cubicBezTo>
                  <a:pt x="18908" y="10798"/>
                  <a:pt x="18656" y="10751"/>
                  <a:pt x="18398" y="10751"/>
                </a:cubicBezTo>
                <a:cubicBezTo>
                  <a:pt x="18223" y="10751"/>
                  <a:pt x="18046" y="10772"/>
                  <a:pt x="17869" y="10815"/>
                </a:cubicBezTo>
                <a:cubicBezTo>
                  <a:pt x="17514" y="10898"/>
                  <a:pt x="17262" y="11066"/>
                  <a:pt x="16928" y="11254"/>
                </a:cubicBezTo>
                <a:cubicBezTo>
                  <a:pt x="16489" y="10716"/>
                  <a:pt x="15814" y="10484"/>
                  <a:pt x="15099" y="10484"/>
                </a:cubicBezTo>
                <a:cubicBezTo>
                  <a:pt x="14451" y="10484"/>
                  <a:pt x="13770" y="10675"/>
                  <a:pt x="13203" y="11003"/>
                </a:cubicBezTo>
                <a:cubicBezTo>
                  <a:pt x="12771" y="10589"/>
                  <a:pt x="12202" y="10412"/>
                  <a:pt x="11602" y="10412"/>
                </a:cubicBezTo>
                <a:cubicBezTo>
                  <a:pt x="10777" y="10412"/>
                  <a:pt x="9894" y="10745"/>
                  <a:pt x="9228" y="11254"/>
                </a:cubicBezTo>
                <a:lnTo>
                  <a:pt x="9144" y="11338"/>
                </a:lnTo>
                <a:lnTo>
                  <a:pt x="9144" y="2152"/>
                </a:lnTo>
                <a:cubicBezTo>
                  <a:pt x="9144" y="1964"/>
                  <a:pt x="9060" y="374"/>
                  <a:pt x="8349" y="123"/>
                </a:cubicBezTo>
                <a:cubicBezTo>
                  <a:pt x="8163" y="43"/>
                  <a:pt x="7853" y="1"/>
                  <a:pt x="75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0"/>
          <p:cNvSpPr/>
          <p:nvPr/>
        </p:nvSpPr>
        <p:spPr>
          <a:xfrm>
            <a:off x="4482078" y="4900692"/>
            <a:ext cx="263851" cy="116175"/>
          </a:xfrm>
          <a:custGeom>
            <a:rect b="b" l="l" r="r" t="t"/>
            <a:pathLst>
              <a:path extrusionOk="0" h="5860" w="13309">
                <a:moveTo>
                  <a:pt x="1" y="5859"/>
                </a:moveTo>
                <a:lnTo>
                  <a:pt x="13308" y="1"/>
                </a:lnTo>
              </a:path>
            </a:pathLst>
          </a:custGeom>
          <a:solidFill>
            <a:srgbClr val="AADD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0"/>
          <p:cNvSpPr/>
          <p:nvPr/>
        </p:nvSpPr>
        <p:spPr>
          <a:xfrm>
            <a:off x="4461341" y="4823949"/>
            <a:ext cx="397828" cy="385378"/>
          </a:xfrm>
          <a:custGeom>
            <a:rect b="b" l="l" r="r" t="t"/>
            <a:pathLst>
              <a:path extrusionOk="0" h="19439" w="20067">
                <a:moveTo>
                  <a:pt x="12241" y="1"/>
                </a:moveTo>
                <a:lnTo>
                  <a:pt x="0" y="5336"/>
                </a:lnTo>
                <a:lnTo>
                  <a:pt x="5169" y="19439"/>
                </a:lnTo>
                <a:lnTo>
                  <a:pt x="20066" y="19439"/>
                </a:lnTo>
                <a:lnTo>
                  <a:pt x="12241"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0"/>
          <p:cNvSpPr/>
          <p:nvPr/>
        </p:nvSpPr>
        <p:spPr>
          <a:xfrm>
            <a:off x="4482078" y="4900692"/>
            <a:ext cx="392020" cy="319004"/>
          </a:xfrm>
          <a:custGeom>
            <a:rect b="b" l="l" r="r" t="t"/>
            <a:pathLst>
              <a:path extrusionOk="0" h="16091" w="19774">
                <a:moveTo>
                  <a:pt x="13329" y="1"/>
                </a:moveTo>
                <a:lnTo>
                  <a:pt x="1" y="5859"/>
                </a:lnTo>
                <a:lnTo>
                  <a:pt x="3746" y="16091"/>
                </a:lnTo>
                <a:lnTo>
                  <a:pt x="19773" y="16091"/>
                </a:lnTo>
                <a:lnTo>
                  <a:pt x="133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0"/>
          <p:cNvSpPr/>
          <p:nvPr/>
        </p:nvSpPr>
        <p:spPr>
          <a:xfrm>
            <a:off x="4491198" y="4953784"/>
            <a:ext cx="23671" cy="23671"/>
          </a:xfrm>
          <a:custGeom>
            <a:rect b="b" l="l" r="r" t="t"/>
            <a:pathLst>
              <a:path extrusionOk="0" h="1194" w="1194">
                <a:moveTo>
                  <a:pt x="587" y="1"/>
                </a:moveTo>
                <a:cubicBezTo>
                  <a:pt x="252" y="1"/>
                  <a:pt x="1" y="252"/>
                  <a:pt x="1" y="608"/>
                </a:cubicBezTo>
                <a:cubicBezTo>
                  <a:pt x="1" y="942"/>
                  <a:pt x="252" y="1193"/>
                  <a:pt x="587" y="1193"/>
                </a:cubicBezTo>
                <a:cubicBezTo>
                  <a:pt x="942" y="1193"/>
                  <a:pt x="1194" y="942"/>
                  <a:pt x="1194" y="608"/>
                </a:cubicBezTo>
                <a:cubicBezTo>
                  <a:pt x="1194" y="294"/>
                  <a:pt x="942" y="1"/>
                  <a:pt x="5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0"/>
          <p:cNvSpPr/>
          <p:nvPr/>
        </p:nvSpPr>
        <p:spPr>
          <a:xfrm>
            <a:off x="4023900" y="2166598"/>
            <a:ext cx="155209" cy="142792"/>
          </a:xfrm>
          <a:custGeom>
            <a:rect b="b" l="l" r="r" t="t"/>
            <a:pathLst>
              <a:path extrusionOk="0" h="84743" w="92112">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52643"/>
              </a:solidFill>
            </a:endParaRPr>
          </a:p>
        </p:txBody>
      </p:sp>
      <p:sp>
        <p:nvSpPr>
          <p:cNvPr id="1172" name="Google Shape;1172;p50"/>
          <p:cNvSpPr txBox="1"/>
          <p:nvPr>
            <p:ph idx="4294967295" type="subTitle"/>
          </p:nvPr>
        </p:nvSpPr>
        <p:spPr>
          <a:xfrm>
            <a:off x="6527425" y="1729400"/>
            <a:ext cx="1454700" cy="1314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Venus has a beautiful name and is the second planet from the Sun</a:t>
            </a:r>
            <a:endParaRPr sz="900">
              <a:solidFill>
                <a:srgbClr val="FFFFFF"/>
              </a:solidFill>
            </a:endParaRPr>
          </a:p>
        </p:txBody>
      </p:sp>
      <p:sp>
        <p:nvSpPr>
          <p:cNvPr id="1173" name="Google Shape;1173;p50"/>
          <p:cNvSpPr txBox="1"/>
          <p:nvPr>
            <p:ph idx="4294967295" type="ctrTitle"/>
          </p:nvPr>
        </p:nvSpPr>
        <p:spPr>
          <a:xfrm>
            <a:off x="6527425" y="1508275"/>
            <a:ext cx="1254600" cy="22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2</a:t>
            </a:r>
            <a:endParaRPr sz="900">
              <a:solidFill>
                <a:srgbClr val="FFFFFF"/>
              </a:solidFill>
            </a:endParaRPr>
          </a:p>
        </p:txBody>
      </p:sp>
      <p:sp>
        <p:nvSpPr>
          <p:cNvPr id="1174" name="Google Shape;1174;p50"/>
          <p:cNvSpPr txBox="1"/>
          <p:nvPr>
            <p:ph idx="4294967295" type="subTitle"/>
          </p:nvPr>
        </p:nvSpPr>
        <p:spPr>
          <a:xfrm>
            <a:off x="947775" y="3362550"/>
            <a:ext cx="1454700" cy="744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175" name="Google Shape;1175;p50"/>
          <p:cNvSpPr txBox="1"/>
          <p:nvPr>
            <p:ph idx="4294967295" type="ctrTitle"/>
          </p:nvPr>
        </p:nvSpPr>
        <p:spPr>
          <a:xfrm>
            <a:off x="1228825" y="3131900"/>
            <a:ext cx="1173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900">
                <a:solidFill>
                  <a:srgbClr val="FFFFFF"/>
                </a:solidFill>
              </a:rPr>
              <a:t>STEP 1</a:t>
            </a:r>
            <a:endParaRPr sz="900">
              <a:solidFill>
                <a:srgbClr val="FFFFFF"/>
              </a:solidFill>
            </a:endParaRPr>
          </a:p>
        </p:txBody>
      </p:sp>
      <p:sp>
        <p:nvSpPr>
          <p:cNvPr id="1176" name="Google Shape;1176;p50"/>
          <p:cNvSpPr txBox="1"/>
          <p:nvPr>
            <p:ph idx="4294967295" type="subTitle"/>
          </p:nvPr>
        </p:nvSpPr>
        <p:spPr>
          <a:xfrm>
            <a:off x="6527425" y="3639172"/>
            <a:ext cx="1254600" cy="744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t>Saturn is a gas giant, composed mostly of hydrogen and helium</a:t>
            </a:r>
            <a:endParaRPr sz="900">
              <a:solidFill>
                <a:srgbClr val="FFFFFF"/>
              </a:solidFill>
            </a:endParaRPr>
          </a:p>
        </p:txBody>
      </p:sp>
      <p:sp>
        <p:nvSpPr>
          <p:cNvPr id="1177" name="Google Shape;1177;p50"/>
          <p:cNvSpPr txBox="1"/>
          <p:nvPr>
            <p:ph idx="4294967295" type="ctrTitle"/>
          </p:nvPr>
        </p:nvSpPr>
        <p:spPr>
          <a:xfrm>
            <a:off x="6527425" y="34084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900">
                <a:solidFill>
                  <a:srgbClr val="FFFFFF"/>
                </a:solidFill>
              </a:rPr>
              <a:t>STEP 3</a:t>
            </a:r>
            <a:endParaRPr sz="900">
              <a:solidFill>
                <a:srgbClr val="FFFFFF"/>
              </a:solidFill>
            </a:endParaRPr>
          </a:p>
        </p:txBody>
      </p:sp>
      <p:cxnSp>
        <p:nvCxnSpPr>
          <p:cNvPr id="1178" name="Google Shape;1178;p50"/>
          <p:cNvCxnSpPr>
            <a:endCxn id="1174" idx="2"/>
          </p:cNvCxnSpPr>
          <p:nvPr/>
        </p:nvCxnSpPr>
        <p:spPr>
          <a:xfrm flipH="1">
            <a:off x="1675125" y="3830550"/>
            <a:ext cx="1992000" cy="276000"/>
          </a:xfrm>
          <a:prstGeom prst="bentConnector4">
            <a:avLst>
              <a:gd fmla="val 31743" name="adj1"/>
              <a:gd fmla="val 186277" name="adj2"/>
            </a:avLst>
          </a:prstGeom>
          <a:noFill/>
          <a:ln cap="flat" cmpd="sng" w="28575">
            <a:solidFill>
              <a:srgbClr val="FFFFFF"/>
            </a:solidFill>
            <a:prstDash val="solid"/>
            <a:round/>
            <a:headEnd len="med" w="med" type="oval"/>
            <a:tailEnd len="med" w="med" type="oval"/>
          </a:ln>
        </p:spPr>
      </p:cxnSp>
      <p:cxnSp>
        <p:nvCxnSpPr>
          <p:cNvPr id="1179" name="Google Shape;1179;p50"/>
          <p:cNvCxnSpPr/>
          <p:nvPr/>
        </p:nvCxnSpPr>
        <p:spPr>
          <a:xfrm flipH="1">
            <a:off x="5734150" y="1671125"/>
            <a:ext cx="840900" cy="824700"/>
          </a:xfrm>
          <a:prstGeom prst="bentConnector3">
            <a:avLst>
              <a:gd fmla="val 50000" name="adj1"/>
            </a:avLst>
          </a:prstGeom>
          <a:noFill/>
          <a:ln cap="flat" cmpd="sng" w="28575">
            <a:solidFill>
              <a:srgbClr val="FFFFFF"/>
            </a:solidFill>
            <a:prstDash val="solid"/>
            <a:round/>
            <a:headEnd len="med" w="med" type="oval"/>
            <a:tailEnd len="med" w="med" type="oval"/>
          </a:ln>
        </p:spPr>
      </p:cxnSp>
      <p:cxnSp>
        <p:nvCxnSpPr>
          <p:cNvPr id="1180" name="Google Shape;1180;p50"/>
          <p:cNvCxnSpPr>
            <a:endCxn id="1176" idx="2"/>
          </p:cNvCxnSpPr>
          <p:nvPr/>
        </p:nvCxnSpPr>
        <p:spPr>
          <a:xfrm>
            <a:off x="5518825" y="3967072"/>
            <a:ext cx="1635900" cy="416100"/>
          </a:xfrm>
          <a:prstGeom prst="bentConnector4">
            <a:avLst>
              <a:gd fmla="val 30827" name="adj1"/>
              <a:gd fmla="val 157228" name="adj2"/>
            </a:avLst>
          </a:prstGeom>
          <a:noFill/>
          <a:ln cap="flat" cmpd="sng" w="28575">
            <a:solidFill>
              <a:srgbClr val="FFFFFF"/>
            </a:solidFill>
            <a:prstDash val="solid"/>
            <a:round/>
            <a:headEnd len="med" w="med" type="oval"/>
            <a:tailEnd len="med" w="med" type="oval"/>
          </a:ln>
        </p:spPr>
      </p:cxnSp>
      <p:cxnSp>
        <p:nvCxnSpPr>
          <p:cNvPr id="1181" name="Google Shape;1181;p50"/>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4"/>
          <p:cNvSpPr txBox="1"/>
          <p:nvPr>
            <p:ph type="ctrTitle"/>
          </p:nvPr>
        </p:nvSpPr>
        <p:spPr>
          <a:xfrm>
            <a:off x="4698200" y="1740275"/>
            <a:ext cx="4369800" cy="140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Variable</a:t>
            </a:r>
            <a:endParaRPr sz="5000"/>
          </a:p>
        </p:txBody>
      </p:sp>
      <p:cxnSp>
        <p:nvCxnSpPr>
          <p:cNvPr id="245" name="Google Shape;245;p24"/>
          <p:cNvCxnSpPr/>
          <p:nvPr/>
        </p:nvCxnSpPr>
        <p:spPr>
          <a:xfrm>
            <a:off x="4761200" y="2964412"/>
            <a:ext cx="5505900" cy="0"/>
          </a:xfrm>
          <a:prstGeom prst="straightConnector1">
            <a:avLst/>
          </a:prstGeom>
          <a:noFill/>
          <a:ln cap="flat" cmpd="sng" w="9525">
            <a:solidFill>
              <a:schemeClr val="accent1"/>
            </a:solidFill>
            <a:prstDash val="solid"/>
            <a:round/>
            <a:headEnd len="med" w="med" type="none"/>
            <a:tailEnd len="med" w="med" type="none"/>
          </a:ln>
        </p:spPr>
      </p:cxnSp>
      <p:grpSp>
        <p:nvGrpSpPr>
          <p:cNvPr id="246" name="Google Shape;246;p24"/>
          <p:cNvGrpSpPr/>
          <p:nvPr/>
        </p:nvGrpSpPr>
        <p:grpSpPr>
          <a:xfrm>
            <a:off x="580253" y="1091799"/>
            <a:ext cx="2992140" cy="2959914"/>
            <a:chOff x="6226275" y="3911538"/>
            <a:chExt cx="900325" cy="894450"/>
          </a:xfrm>
        </p:grpSpPr>
        <p:sp>
          <p:nvSpPr>
            <p:cNvPr id="247" name="Google Shape;247;p24"/>
            <p:cNvSpPr/>
            <p:nvPr/>
          </p:nvSpPr>
          <p:spPr>
            <a:xfrm>
              <a:off x="6355100" y="4405488"/>
              <a:ext cx="87300" cy="116625"/>
            </a:xfrm>
            <a:custGeom>
              <a:rect b="b" l="l" r="r" t="t"/>
              <a:pathLst>
                <a:path extrusionOk="0" h="4665" w="3492">
                  <a:moveTo>
                    <a:pt x="1860" y="0"/>
                  </a:moveTo>
                  <a:cubicBezTo>
                    <a:pt x="947" y="1664"/>
                    <a:pt x="360" y="2871"/>
                    <a:pt x="197" y="3197"/>
                  </a:cubicBezTo>
                  <a:cubicBezTo>
                    <a:pt x="1" y="3588"/>
                    <a:pt x="66" y="4078"/>
                    <a:pt x="392" y="4404"/>
                  </a:cubicBezTo>
                  <a:lnTo>
                    <a:pt x="653" y="4665"/>
                  </a:lnTo>
                  <a:cubicBezTo>
                    <a:pt x="1371" y="3784"/>
                    <a:pt x="2252" y="2806"/>
                    <a:pt x="3296" y="1794"/>
                  </a:cubicBezTo>
                  <a:cubicBezTo>
                    <a:pt x="3393" y="1729"/>
                    <a:pt x="3459" y="1664"/>
                    <a:pt x="3491" y="1631"/>
                  </a:cubicBezTo>
                  <a:lnTo>
                    <a:pt x="18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4"/>
            <p:cNvSpPr/>
            <p:nvPr/>
          </p:nvSpPr>
          <p:spPr>
            <a:xfrm>
              <a:off x="6514125" y="4593038"/>
              <a:ext cx="119900" cy="87550"/>
            </a:xfrm>
            <a:custGeom>
              <a:rect b="b" l="l" r="r" t="t"/>
              <a:pathLst>
                <a:path extrusionOk="0" h="3502" w="4796">
                  <a:moveTo>
                    <a:pt x="3100" y="1"/>
                  </a:moveTo>
                  <a:cubicBezTo>
                    <a:pt x="2969" y="33"/>
                    <a:pt x="2937" y="131"/>
                    <a:pt x="2839" y="164"/>
                  </a:cubicBezTo>
                  <a:cubicBezTo>
                    <a:pt x="1795" y="1240"/>
                    <a:pt x="849" y="2088"/>
                    <a:pt x="1" y="2806"/>
                  </a:cubicBezTo>
                  <a:lnTo>
                    <a:pt x="360" y="3165"/>
                  </a:lnTo>
                  <a:cubicBezTo>
                    <a:pt x="566" y="3392"/>
                    <a:pt x="838" y="3502"/>
                    <a:pt x="1109" y="3502"/>
                  </a:cubicBezTo>
                  <a:cubicBezTo>
                    <a:pt x="1266" y="3502"/>
                    <a:pt x="1423" y="3465"/>
                    <a:pt x="1567" y="3393"/>
                  </a:cubicBezTo>
                  <a:cubicBezTo>
                    <a:pt x="2121" y="3100"/>
                    <a:pt x="2969" y="2708"/>
                    <a:pt x="4796" y="1697"/>
                  </a:cubicBezTo>
                  <a:lnTo>
                    <a:pt x="310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4"/>
            <p:cNvSpPr/>
            <p:nvPr/>
          </p:nvSpPr>
          <p:spPr>
            <a:xfrm>
              <a:off x="6330650" y="4455438"/>
              <a:ext cx="258525" cy="246400"/>
            </a:xfrm>
            <a:custGeom>
              <a:rect b="b" l="l" r="r" t="t"/>
              <a:pathLst>
                <a:path extrusionOk="0" h="9856" w="10341">
                  <a:moveTo>
                    <a:pt x="8645" y="1"/>
                  </a:moveTo>
                  <a:cubicBezTo>
                    <a:pt x="7689" y="1"/>
                    <a:pt x="6431" y="551"/>
                    <a:pt x="5741" y="1264"/>
                  </a:cubicBezTo>
                  <a:cubicBezTo>
                    <a:pt x="2414" y="4624"/>
                    <a:pt x="881" y="6973"/>
                    <a:pt x="196" y="8375"/>
                  </a:cubicBezTo>
                  <a:cubicBezTo>
                    <a:pt x="0" y="8767"/>
                    <a:pt x="66" y="9256"/>
                    <a:pt x="392" y="9550"/>
                  </a:cubicBezTo>
                  <a:cubicBezTo>
                    <a:pt x="596" y="9754"/>
                    <a:pt x="863" y="9855"/>
                    <a:pt x="1131" y="9855"/>
                  </a:cubicBezTo>
                  <a:cubicBezTo>
                    <a:pt x="1291" y="9855"/>
                    <a:pt x="1452" y="9819"/>
                    <a:pt x="1599" y="9745"/>
                  </a:cubicBezTo>
                  <a:cubicBezTo>
                    <a:pt x="2969" y="9093"/>
                    <a:pt x="5285" y="7592"/>
                    <a:pt x="8677" y="4200"/>
                  </a:cubicBezTo>
                  <a:cubicBezTo>
                    <a:pt x="9819" y="3091"/>
                    <a:pt x="10341" y="1068"/>
                    <a:pt x="9623" y="318"/>
                  </a:cubicBezTo>
                  <a:cubicBezTo>
                    <a:pt x="9392" y="97"/>
                    <a:pt x="9045" y="1"/>
                    <a:pt x="86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6226275" y="4198463"/>
              <a:ext cx="243025" cy="181575"/>
            </a:xfrm>
            <a:custGeom>
              <a:rect b="b" l="l" r="r" t="t"/>
              <a:pathLst>
                <a:path extrusionOk="0" h="7263" w="9721">
                  <a:moveTo>
                    <a:pt x="8601" y="1"/>
                  </a:moveTo>
                  <a:cubicBezTo>
                    <a:pt x="7289" y="1"/>
                    <a:pt x="5238" y="662"/>
                    <a:pt x="3392" y="2508"/>
                  </a:cubicBezTo>
                  <a:lnTo>
                    <a:pt x="424" y="5476"/>
                  </a:lnTo>
                  <a:cubicBezTo>
                    <a:pt x="98" y="5802"/>
                    <a:pt x="0" y="6324"/>
                    <a:pt x="261" y="6748"/>
                  </a:cubicBezTo>
                  <a:cubicBezTo>
                    <a:pt x="450" y="7072"/>
                    <a:pt x="818" y="7262"/>
                    <a:pt x="1199" y="7262"/>
                  </a:cubicBezTo>
                  <a:cubicBezTo>
                    <a:pt x="1278" y="7262"/>
                    <a:pt x="1357" y="7254"/>
                    <a:pt x="1435" y="7237"/>
                  </a:cubicBezTo>
                  <a:cubicBezTo>
                    <a:pt x="2549" y="6919"/>
                    <a:pt x="3584" y="6743"/>
                    <a:pt x="4418" y="6743"/>
                  </a:cubicBezTo>
                  <a:cubicBezTo>
                    <a:pt x="4781" y="6743"/>
                    <a:pt x="5105" y="6777"/>
                    <a:pt x="5382" y="6846"/>
                  </a:cubicBezTo>
                  <a:cubicBezTo>
                    <a:pt x="6752" y="4465"/>
                    <a:pt x="8188" y="2247"/>
                    <a:pt x="9721" y="257"/>
                  </a:cubicBezTo>
                  <a:cubicBezTo>
                    <a:pt x="9488" y="95"/>
                    <a:pt x="9097" y="1"/>
                    <a:pt x="86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4"/>
            <p:cNvSpPr/>
            <p:nvPr/>
          </p:nvSpPr>
          <p:spPr>
            <a:xfrm>
              <a:off x="6656850" y="4568588"/>
              <a:ext cx="188400" cy="237400"/>
            </a:xfrm>
            <a:custGeom>
              <a:rect b="b" l="l" r="r" t="t"/>
              <a:pathLst>
                <a:path extrusionOk="0" h="9496" w="7536">
                  <a:moveTo>
                    <a:pt x="7014" y="0"/>
                  </a:moveTo>
                  <a:cubicBezTo>
                    <a:pt x="4763" y="1664"/>
                    <a:pt x="2512" y="3099"/>
                    <a:pt x="392" y="4273"/>
                  </a:cubicBezTo>
                  <a:cubicBezTo>
                    <a:pt x="555" y="5089"/>
                    <a:pt x="457" y="5904"/>
                    <a:pt x="131" y="8253"/>
                  </a:cubicBezTo>
                  <a:cubicBezTo>
                    <a:pt x="0" y="8742"/>
                    <a:pt x="229" y="9166"/>
                    <a:pt x="653" y="9395"/>
                  </a:cubicBezTo>
                  <a:cubicBezTo>
                    <a:pt x="788" y="9463"/>
                    <a:pt x="936" y="9495"/>
                    <a:pt x="1084" y="9495"/>
                  </a:cubicBezTo>
                  <a:cubicBezTo>
                    <a:pt x="1364" y="9495"/>
                    <a:pt x="1647" y="9379"/>
                    <a:pt x="1860" y="9166"/>
                  </a:cubicBezTo>
                  <a:lnTo>
                    <a:pt x="4861" y="6198"/>
                  </a:lnTo>
                  <a:cubicBezTo>
                    <a:pt x="7144" y="3915"/>
                    <a:pt x="7536" y="946"/>
                    <a:pt x="701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
            <p:cNvSpPr/>
            <p:nvPr/>
          </p:nvSpPr>
          <p:spPr>
            <a:xfrm>
              <a:off x="6718825" y="4152263"/>
              <a:ext cx="172100" cy="156800"/>
            </a:xfrm>
            <a:custGeom>
              <a:rect b="b" l="l" r="r" t="t"/>
              <a:pathLst>
                <a:path extrusionOk="0" h="6272" w="6884">
                  <a:moveTo>
                    <a:pt x="3446" y="1"/>
                  </a:moveTo>
                  <a:cubicBezTo>
                    <a:pt x="2643" y="1"/>
                    <a:pt x="1843" y="311"/>
                    <a:pt x="1240" y="930"/>
                  </a:cubicBezTo>
                  <a:cubicBezTo>
                    <a:pt x="0" y="2137"/>
                    <a:pt x="0" y="4127"/>
                    <a:pt x="1240" y="5367"/>
                  </a:cubicBezTo>
                  <a:cubicBezTo>
                    <a:pt x="1843" y="5970"/>
                    <a:pt x="2643" y="6272"/>
                    <a:pt x="3446" y="6272"/>
                  </a:cubicBezTo>
                  <a:cubicBezTo>
                    <a:pt x="4249" y="6272"/>
                    <a:pt x="5057" y="5970"/>
                    <a:pt x="5676" y="5367"/>
                  </a:cubicBezTo>
                  <a:cubicBezTo>
                    <a:pt x="6883" y="4127"/>
                    <a:pt x="6883" y="2137"/>
                    <a:pt x="5676" y="930"/>
                  </a:cubicBezTo>
                  <a:cubicBezTo>
                    <a:pt x="5057" y="311"/>
                    <a:pt x="4249" y="1"/>
                    <a:pt x="344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4"/>
            <p:cNvSpPr/>
            <p:nvPr/>
          </p:nvSpPr>
          <p:spPr>
            <a:xfrm>
              <a:off x="6906375" y="3911538"/>
              <a:ext cx="220225" cy="216700"/>
            </a:xfrm>
            <a:custGeom>
              <a:rect b="b" l="l" r="r" t="t"/>
              <a:pathLst>
                <a:path extrusionOk="0" h="8668" w="8809">
                  <a:moveTo>
                    <a:pt x="6168" y="0"/>
                  </a:moveTo>
                  <a:cubicBezTo>
                    <a:pt x="4083" y="0"/>
                    <a:pt x="2010" y="335"/>
                    <a:pt x="1" y="969"/>
                  </a:cubicBezTo>
                  <a:cubicBezTo>
                    <a:pt x="197" y="2665"/>
                    <a:pt x="1110" y="4557"/>
                    <a:pt x="2611" y="6058"/>
                  </a:cubicBezTo>
                  <a:cubicBezTo>
                    <a:pt x="4176" y="7624"/>
                    <a:pt x="6068" y="8504"/>
                    <a:pt x="7830" y="8667"/>
                  </a:cubicBezTo>
                  <a:cubicBezTo>
                    <a:pt x="8482" y="6351"/>
                    <a:pt x="8808" y="3774"/>
                    <a:pt x="8613" y="1034"/>
                  </a:cubicBezTo>
                  <a:cubicBezTo>
                    <a:pt x="8580" y="513"/>
                    <a:pt x="8156" y="121"/>
                    <a:pt x="7634" y="56"/>
                  </a:cubicBezTo>
                  <a:cubicBezTo>
                    <a:pt x="7145" y="19"/>
                    <a:pt x="6656" y="0"/>
                    <a:pt x="61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4"/>
            <p:cNvSpPr/>
            <p:nvPr/>
          </p:nvSpPr>
          <p:spPr>
            <a:xfrm>
              <a:off x="6429325" y="3953688"/>
              <a:ext cx="655675" cy="654050"/>
            </a:xfrm>
            <a:custGeom>
              <a:rect b="b" l="l" r="r" t="t"/>
              <a:pathLst>
                <a:path extrusionOk="0" h="26162" w="26227">
                  <a:moveTo>
                    <a:pt x="14993" y="5823"/>
                  </a:moveTo>
                  <a:cubicBezTo>
                    <a:pt x="16335" y="5823"/>
                    <a:pt x="17680" y="6329"/>
                    <a:pt x="18724" y="7340"/>
                  </a:cubicBezTo>
                  <a:cubicBezTo>
                    <a:pt x="20747" y="9428"/>
                    <a:pt x="20747" y="12723"/>
                    <a:pt x="18724" y="14778"/>
                  </a:cubicBezTo>
                  <a:cubicBezTo>
                    <a:pt x="17697" y="15789"/>
                    <a:pt x="16359" y="16294"/>
                    <a:pt x="15018" y="16294"/>
                  </a:cubicBezTo>
                  <a:cubicBezTo>
                    <a:pt x="13676" y="16294"/>
                    <a:pt x="12331" y="15789"/>
                    <a:pt x="11287" y="14778"/>
                  </a:cubicBezTo>
                  <a:cubicBezTo>
                    <a:pt x="9264" y="12723"/>
                    <a:pt x="9264" y="9428"/>
                    <a:pt x="11287" y="7340"/>
                  </a:cubicBezTo>
                  <a:cubicBezTo>
                    <a:pt x="12314" y="6329"/>
                    <a:pt x="13652" y="5823"/>
                    <a:pt x="14993" y="5823"/>
                  </a:cubicBezTo>
                  <a:close/>
                  <a:moveTo>
                    <a:pt x="17061" y="1"/>
                  </a:moveTo>
                  <a:cubicBezTo>
                    <a:pt x="10765" y="2578"/>
                    <a:pt x="4730" y="8221"/>
                    <a:pt x="0" y="16115"/>
                  </a:cubicBezTo>
                  <a:lnTo>
                    <a:pt x="2382" y="18496"/>
                  </a:lnTo>
                  <a:cubicBezTo>
                    <a:pt x="3146" y="18190"/>
                    <a:pt x="3983" y="17992"/>
                    <a:pt x="4780" y="17992"/>
                  </a:cubicBezTo>
                  <a:cubicBezTo>
                    <a:pt x="5683" y="17992"/>
                    <a:pt x="6536" y="18247"/>
                    <a:pt x="7177" y="18888"/>
                  </a:cubicBezTo>
                  <a:cubicBezTo>
                    <a:pt x="8449" y="20160"/>
                    <a:pt x="8253" y="22117"/>
                    <a:pt x="7601" y="23715"/>
                  </a:cubicBezTo>
                  <a:lnTo>
                    <a:pt x="10047" y="26162"/>
                  </a:lnTo>
                  <a:cubicBezTo>
                    <a:pt x="16115" y="22476"/>
                    <a:pt x="23193" y="16702"/>
                    <a:pt x="26227" y="9037"/>
                  </a:cubicBezTo>
                  <a:cubicBezTo>
                    <a:pt x="24106" y="8743"/>
                    <a:pt x="21986" y="7666"/>
                    <a:pt x="20192" y="5872"/>
                  </a:cubicBezTo>
                  <a:cubicBezTo>
                    <a:pt x="18431" y="4144"/>
                    <a:pt x="17387" y="2056"/>
                    <a:pt x="170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5" name="Google Shape;255;p24"/>
          <p:cNvSpPr/>
          <p:nvPr/>
        </p:nvSpPr>
        <p:spPr>
          <a:xfrm>
            <a:off x="8277343" y="3633469"/>
            <a:ext cx="428915" cy="428530"/>
          </a:xfrm>
          <a:custGeom>
            <a:rect b="b" l="l" r="r" t="t"/>
            <a:pathLst>
              <a:path extrusionOk="0" h="31446" w="31480">
                <a:moveTo>
                  <a:pt x="15267" y="12428"/>
                </a:moveTo>
                <a:cubicBezTo>
                  <a:pt x="15789" y="12428"/>
                  <a:pt x="16278" y="12559"/>
                  <a:pt x="16768" y="12722"/>
                </a:cubicBezTo>
                <a:lnTo>
                  <a:pt x="14647" y="14842"/>
                </a:lnTo>
                <a:cubicBezTo>
                  <a:pt x="14060" y="15364"/>
                  <a:pt x="14060" y="16277"/>
                  <a:pt x="14615" y="16832"/>
                </a:cubicBezTo>
                <a:cubicBezTo>
                  <a:pt x="14892" y="17126"/>
                  <a:pt x="15259" y="17272"/>
                  <a:pt x="15626" y="17272"/>
                </a:cubicBezTo>
                <a:cubicBezTo>
                  <a:pt x="15993" y="17272"/>
                  <a:pt x="16360" y="17126"/>
                  <a:pt x="16637" y="16832"/>
                </a:cubicBezTo>
                <a:lnTo>
                  <a:pt x="18757" y="14712"/>
                </a:lnTo>
                <a:cubicBezTo>
                  <a:pt x="18953" y="15168"/>
                  <a:pt x="19051" y="15690"/>
                  <a:pt x="19051" y="16245"/>
                </a:cubicBezTo>
                <a:cubicBezTo>
                  <a:pt x="19051" y="18365"/>
                  <a:pt x="17322" y="20029"/>
                  <a:pt x="15267" y="20029"/>
                </a:cubicBezTo>
                <a:cubicBezTo>
                  <a:pt x="13147" y="20029"/>
                  <a:pt x="11450" y="18300"/>
                  <a:pt x="11450" y="16245"/>
                </a:cubicBezTo>
                <a:cubicBezTo>
                  <a:pt x="11450" y="14157"/>
                  <a:pt x="13179" y="12428"/>
                  <a:pt x="15267" y="12428"/>
                </a:cubicBezTo>
                <a:close/>
                <a:moveTo>
                  <a:pt x="15267" y="4763"/>
                </a:moveTo>
                <a:cubicBezTo>
                  <a:pt x="17909" y="4763"/>
                  <a:pt x="20323" y="5676"/>
                  <a:pt x="22280" y="7177"/>
                </a:cubicBezTo>
                <a:lnTo>
                  <a:pt x="19540" y="9917"/>
                </a:lnTo>
                <a:cubicBezTo>
                  <a:pt x="18301" y="9101"/>
                  <a:pt x="16833" y="8612"/>
                  <a:pt x="15267" y="8612"/>
                </a:cubicBezTo>
                <a:cubicBezTo>
                  <a:pt x="11059" y="8612"/>
                  <a:pt x="7634" y="12037"/>
                  <a:pt x="7634" y="16245"/>
                </a:cubicBezTo>
                <a:cubicBezTo>
                  <a:pt x="7634" y="20420"/>
                  <a:pt x="11059" y="23845"/>
                  <a:pt x="15267" y="23845"/>
                </a:cubicBezTo>
                <a:cubicBezTo>
                  <a:pt x="19442" y="23845"/>
                  <a:pt x="22867" y="20420"/>
                  <a:pt x="22867" y="16245"/>
                </a:cubicBezTo>
                <a:cubicBezTo>
                  <a:pt x="22867" y="14646"/>
                  <a:pt x="22378" y="13179"/>
                  <a:pt x="21563" y="11939"/>
                </a:cubicBezTo>
                <a:lnTo>
                  <a:pt x="24303" y="9232"/>
                </a:lnTo>
                <a:cubicBezTo>
                  <a:pt x="25803" y="11124"/>
                  <a:pt x="26717" y="13570"/>
                  <a:pt x="26717" y="16245"/>
                </a:cubicBezTo>
                <a:cubicBezTo>
                  <a:pt x="26717" y="22508"/>
                  <a:pt x="21563" y="27597"/>
                  <a:pt x="15267" y="27597"/>
                </a:cubicBezTo>
                <a:cubicBezTo>
                  <a:pt x="8939" y="27597"/>
                  <a:pt x="3850" y="22475"/>
                  <a:pt x="3850" y="16180"/>
                </a:cubicBezTo>
                <a:cubicBezTo>
                  <a:pt x="3850" y="9917"/>
                  <a:pt x="8971" y="4763"/>
                  <a:pt x="15267" y="4763"/>
                </a:cubicBezTo>
                <a:close/>
                <a:moveTo>
                  <a:pt x="27434" y="0"/>
                </a:moveTo>
                <a:lnTo>
                  <a:pt x="23846" y="3588"/>
                </a:lnTo>
                <a:cubicBezTo>
                  <a:pt x="21400" y="1925"/>
                  <a:pt x="18464" y="946"/>
                  <a:pt x="15300" y="946"/>
                </a:cubicBezTo>
                <a:cubicBezTo>
                  <a:pt x="6851" y="946"/>
                  <a:pt x="1" y="7764"/>
                  <a:pt x="1" y="16180"/>
                </a:cubicBezTo>
                <a:cubicBezTo>
                  <a:pt x="1" y="24628"/>
                  <a:pt x="6818" y="31446"/>
                  <a:pt x="15267" y="31446"/>
                </a:cubicBezTo>
                <a:cubicBezTo>
                  <a:pt x="23650" y="31446"/>
                  <a:pt x="30500" y="24628"/>
                  <a:pt x="30500" y="16180"/>
                </a:cubicBezTo>
                <a:cubicBezTo>
                  <a:pt x="30500" y="13015"/>
                  <a:pt x="29522" y="10080"/>
                  <a:pt x="27858" y="7633"/>
                </a:cubicBezTo>
                <a:lnTo>
                  <a:pt x="31479" y="4045"/>
                </a:lnTo>
                <a:lnTo>
                  <a:pt x="31479" y="4045"/>
                </a:lnTo>
                <a:lnTo>
                  <a:pt x="26749" y="4730"/>
                </a:lnTo>
                <a:lnTo>
                  <a:pt x="26749" y="4730"/>
                </a:lnTo>
                <a:lnTo>
                  <a:pt x="274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5" name="Shape 1185"/>
        <p:cNvGrpSpPr/>
        <p:nvPr/>
      </p:nvGrpSpPr>
      <p:grpSpPr>
        <a:xfrm>
          <a:off x="0" y="0"/>
          <a:ext cx="0" cy="0"/>
          <a:chOff x="0" y="0"/>
          <a:chExt cx="0" cy="0"/>
        </a:xfrm>
      </p:grpSpPr>
      <p:sp>
        <p:nvSpPr>
          <p:cNvPr id="1186" name="Google Shape;1186;p51"/>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OUR TIMELINE</a:t>
            </a:r>
            <a:endParaRPr/>
          </a:p>
        </p:txBody>
      </p:sp>
      <p:sp>
        <p:nvSpPr>
          <p:cNvPr id="1187" name="Google Shape;1187;p51"/>
          <p:cNvSpPr/>
          <p:nvPr/>
        </p:nvSpPr>
        <p:spPr>
          <a:xfrm>
            <a:off x="2293016" y="2645636"/>
            <a:ext cx="4557964" cy="779241"/>
          </a:xfrm>
          <a:custGeom>
            <a:rect b="b" l="l" r="r" t="t"/>
            <a:pathLst>
              <a:path extrusionOk="0" h="48817" w="285542">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6F6F6"/>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1"/>
          <p:cNvSpPr/>
          <p:nvPr/>
        </p:nvSpPr>
        <p:spPr>
          <a:xfrm>
            <a:off x="2707594"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1"/>
          <p:cNvSpPr/>
          <p:nvPr/>
        </p:nvSpPr>
        <p:spPr>
          <a:xfrm>
            <a:off x="2963999" y="2667282"/>
            <a:ext cx="119894" cy="57465"/>
          </a:xfrm>
          <a:custGeom>
            <a:rect b="b" l="l" r="r" t="t"/>
            <a:pathLst>
              <a:path extrusionOk="0" h="3600" w="7511">
                <a:moveTo>
                  <a:pt x="3756" y="1"/>
                </a:moveTo>
                <a:lnTo>
                  <a:pt x="1" y="3599"/>
                </a:lnTo>
                <a:lnTo>
                  <a:pt x="7511" y="3599"/>
                </a:lnTo>
                <a:lnTo>
                  <a:pt x="3756"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1"/>
          <p:cNvSpPr/>
          <p:nvPr/>
        </p:nvSpPr>
        <p:spPr>
          <a:xfrm>
            <a:off x="2959003" y="2002124"/>
            <a:ext cx="129887" cy="129871"/>
          </a:xfrm>
          <a:custGeom>
            <a:rect b="b" l="l" r="r" t="t"/>
            <a:pathLst>
              <a:path extrusionOk="0" h="8136" w="8137">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1"/>
          <p:cNvSpPr/>
          <p:nvPr/>
        </p:nvSpPr>
        <p:spPr>
          <a:xfrm>
            <a:off x="2987320" y="2030426"/>
            <a:ext cx="73268" cy="73268"/>
          </a:xfrm>
          <a:custGeom>
            <a:rect b="b" l="l" r="r" t="t"/>
            <a:pathLst>
              <a:path extrusionOk="0" h="4590" w="4590">
                <a:moveTo>
                  <a:pt x="2295" y="0"/>
                </a:moveTo>
                <a:cubicBezTo>
                  <a:pt x="1043" y="0"/>
                  <a:pt x="0" y="1043"/>
                  <a:pt x="0" y="2295"/>
                </a:cubicBezTo>
                <a:cubicBezTo>
                  <a:pt x="0" y="3547"/>
                  <a:pt x="1043" y="4590"/>
                  <a:pt x="2295" y="4590"/>
                </a:cubicBezTo>
                <a:cubicBezTo>
                  <a:pt x="3547" y="4590"/>
                  <a:pt x="4590" y="3547"/>
                  <a:pt x="4590" y="2295"/>
                </a:cubicBezTo>
                <a:cubicBezTo>
                  <a:pt x="4590" y="1043"/>
                  <a:pt x="3547" y="0"/>
                  <a:pt x="2295"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1"/>
          <p:cNvSpPr/>
          <p:nvPr/>
        </p:nvSpPr>
        <p:spPr>
          <a:xfrm>
            <a:off x="3023938" y="2122003"/>
            <a:ext cx="16" cy="617717"/>
          </a:xfrm>
          <a:custGeom>
            <a:rect b="b" l="l" r="r" t="t"/>
            <a:pathLst>
              <a:path extrusionOk="0" fill="none" h="38698" w="1">
                <a:moveTo>
                  <a:pt x="1" y="38698"/>
                </a:moveTo>
                <a:lnTo>
                  <a:pt x="1" y="0"/>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1"/>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1"/>
          <p:cNvSpPr/>
          <p:nvPr/>
        </p:nvSpPr>
        <p:spPr>
          <a:xfrm>
            <a:off x="2793344"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5" name="Google Shape;1195;p51"/>
          <p:cNvGrpSpPr/>
          <p:nvPr/>
        </p:nvGrpSpPr>
        <p:grpSpPr>
          <a:xfrm>
            <a:off x="2905736" y="2888729"/>
            <a:ext cx="235606" cy="294716"/>
            <a:chOff x="2905736" y="2888729"/>
            <a:chExt cx="235606" cy="294716"/>
          </a:xfrm>
        </p:grpSpPr>
        <p:sp>
          <p:nvSpPr>
            <p:cNvPr id="1196" name="Google Shape;1196;p51"/>
            <p:cNvSpPr/>
            <p:nvPr/>
          </p:nvSpPr>
          <p:spPr>
            <a:xfrm>
              <a:off x="2956513" y="2888729"/>
              <a:ext cx="184830" cy="184830"/>
            </a:xfrm>
            <a:custGeom>
              <a:rect b="b" l="l" r="r" t="t"/>
              <a:pathLst>
                <a:path extrusionOk="0" h="11579" w="11579">
                  <a:moveTo>
                    <a:pt x="5761" y="1819"/>
                  </a:moveTo>
                  <a:cubicBezTo>
                    <a:pt x="7989" y="1819"/>
                    <a:pt x="10085" y="3763"/>
                    <a:pt x="9649" y="6415"/>
                  </a:cubicBezTo>
                  <a:cubicBezTo>
                    <a:pt x="9388" y="8084"/>
                    <a:pt x="8084" y="9388"/>
                    <a:pt x="6468" y="9701"/>
                  </a:cubicBezTo>
                  <a:cubicBezTo>
                    <a:pt x="6229" y="9740"/>
                    <a:pt x="5996" y="9759"/>
                    <a:pt x="5769" y="9759"/>
                  </a:cubicBezTo>
                  <a:cubicBezTo>
                    <a:pt x="2380" y="9759"/>
                    <a:pt x="431" y="5567"/>
                    <a:pt x="2973" y="3025"/>
                  </a:cubicBezTo>
                  <a:cubicBezTo>
                    <a:pt x="3796" y="2187"/>
                    <a:pt x="4791" y="1819"/>
                    <a:pt x="5761" y="1819"/>
                  </a:cubicBezTo>
                  <a:close/>
                  <a:moveTo>
                    <a:pt x="4799" y="0"/>
                  </a:moveTo>
                  <a:cubicBezTo>
                    <a:pt x="4642" y="0"/>
                    <a:pt x="4486" y="157"/>
                    <a:pt x="4486" y="313"/>
                  </a:cubicBezTo>
                  <a:lnTo>
                    <a:pt x="4486" y="626"/>
                  </a:lnTo>
                  <a:cubicBezTo>
                    <a:pt x="4486" y="731"/>
                    <a:pt x="4381" y="835"/>
                    <a:pt x="4277" y="887"/>
                  </a:cubicBezTo>
                  <a:cubicBezTo>
                    <a:pt x="3964" y="991"/>
                    <a:pt x="3651" y="1096"/>
                    <a:pt x="3390" y="1252"/>
                  </a:cubicBezTo>
                  <a:cubicBezTo>
                    <a:pt x="3326" y="1274"/>
                    <a:pt x="3270" y="1286"/>
                    <a:pt x="3219" y="1286"/>
                  </a:cubicBezTo>
                  <a:cubicBezTo>
                    <a:pt x="3148" y="1286"/>
                    <a:pt x="3086" y="1261"/>
                    <a:pt x="3025" y="1200"/>
                  </a:cubicBezTo>
                  <a:lnTo>
                    <a:pt x="2817" y="991"/>
                  </a:lnTo>
                  <a:cubicBezTo>
                    <a:pt x="2765" y="939"/>
                    <a:pt x="2686" y="913"/>
                    <a:pt x="2608" y="913"/>
                  </a:cubicBezTo>
                  <a:cubicBezTo>
                    <a:pt x="2530" y="913"/>
                    <a:pt x="2452" y="939"/>
                    <a:pt x="2400" y="991"/>
                  </a:cubicBezTo>
                  <a:lnTo>
                    <a:pt x="991" y="2399"/>
                  </a:lnTo>
                  <a:cubicBezTo>
                    <a:pt x="887" y="2504"/>
                    <a:pt x="887" y="2712"/>
                    <a:pt x="991" y="2817"/>
                  </a:cubicBezTo>
                  <a:lnTo>
                    <a:pt x="1200" y="3025"/>
                  </a:lnTo>
                  <a:cubicBezTo>
                    <a:pt x="1304" y="3130"/>
                    <a:pt x="1304" y="3286"/>
                    <a:pt x="1252" y="3390"/>
                  </a:cubicBezTo>
                  <a:cubicBezTo>
                    <a:pt x="1096" y="3703"/>
                    <a:pt x="991" y="3964"/>
                    <a:pt x="887" y="4277"/>
                  </a:cubicBezTo>
                  <a:cubicBezTo>
                    <a:pt x="835" y="4433"/>
                    <a:pt x="731" y="4486"/>
                    <a:pt x="574" y="4538"/>
                  </a:cubicBezTo>
                  <a:lnTo>
                    <a:pt x="313" y="4538"/>
                  </a:lnTo>
                  <a:cubicBezTo>
                    <a:pt x="105" y="4538"/>
                    <a:pt x="0" y="4642"/>
                    <a:pt x="0" y="4799"/>
                  </a:cubicBezTo>
                  <a:lnTo>
                    <a:pt x="0" y="6780"/>
                  </a:lnTo>
                  <a:cubicBezTo>
                    <a:pt x="0" y="6937"/>
                    <a:pt x="105" y="7093"/>
                    <a:pt x="313" y="7093"/>
                  </a:cubicBezTo>
                  <a:lnTo>
                    <a:pt x="574" y="7093"/>
                  </a:lnTo>
                  <a:cubicBezTo>
                    <a:pt x="731" y="7093"/>
                    <a:pt x="835" y="7198"/>
                    <a:pt x="887" y="7302"/>
                  </a:cubicBezTo>
                  <a:cubicBezTo>
                    <a:pt x="991" y="7615"/>
                    <a:pt x="1096" y="7928"/>
                    <a:pt x="1252" y="8188"/>
                  </a:cubicBezTo>
                  <a:cubicBezTo>
                    <a:pt x="1304" y="8293"/>
                    <a:pt x="1304" y="8449"/>
                    <a:pt x="1200" y="8554"/>
                  </a:cubicBezTo>
                  <a:lnTo>
                    <a:pt x="991" y="8762"/>
                  </a:lnTo>
                  <a:cubicBezTo>
                    <a:pt x="887" y="8866"/>
                    <a:pt x="887" y="9075"/>
                    <a:pt x="991" y="9179"/>
                  </a:cubicBezTo>
                  <a:lnTo>
                    <a:pt x="2400" y="10588"/>
                  </a:lnTo>
                  <a:cubicBezTo>
                    <a:pt x="2452" y="10640"/>
                    <a:pt x="2517" y="10666"/>
                    <a:pt x="2589" y="10666"/>
                  </a:cubicBezTo>
                  <a:cubicBezTo>
                    <a:pt x="2660" y="10666"/>
                    <a:pt x="2739" y="10640"/>
                    <a:pt x="2817" y="10588"/>
                  </a:cubicBezTo>
                  <a:lnTo>
                    <a:pt x="3025" y="10379"/>
                  </a:lnTo>
                  <a:cubicBezTo>
                    <a:pt x="3086" y="10318"/>
                    <a:pt x="3165" y="10293"/>
                    <a:pt x="3241" y="10293"/>
                  </a:cubicBezTo>
                  <a:cubicBezTo>
                    <a:pt x="3295" y="10293"/>
                    <a:pt x="3347" y="10305"/>
                    <a:pt x="3390" y="10327"/>
                  </a:cubicBezTo>
                  <a:cubicBezTo>
                    <a:pt x="3651" y="10483"/>
                    <a:pt x="3964" y="10588"/>
                    <a:pt x="4277" y="10692"/>
                  </a:cubicBezTo>
                  <a:cubicBezTo>
                    <a:pt x="4381" y="10744"/>
                    <a:pt x="4486" y="10848"/>
                    <a:pt x="4486" y="11005"/>
                  </a:cubicBezTo>
                  <a:lnTo>
                    <a:pt x="4486" y="11318"/>
                  </a:lnTo>
                  <a:cubicBezTo>
                    <a:pt x="4486" y="11474"/>
                    <a:pt x="4642" y="11578"/>
                    <a:pt x="4799" y="11578"/>
                  </a:cubicBezTo>
                  <a:lnTo>
                    <a:pt x="6780" y="11578"/>
                  </a:lnTo>
                  <a:cubicBezTo>
                    <a:pt x="6937" y="11578"/>
                    <a:pt x="7041" y="11474"/>
                    <a:pt x="7041" y="11318"/>
                  </a:cubicBezTo>
                  <a:lnTo>
                    <a:pt x="7041" y="10953"/>
                  </a:lnTo>
                  <a:cubicBezTo>
                    <a:pt x="7041" y="10796"/>
                    <a:pt x="7146" y="10692"/>
                    <a:pt x="7302" y="10640"/>
                  </a:cubicBezTo>
                  <a:cubicBezTo>
                    <a:pt x="7615" y="10588"/>
                    <a:pt x="7876" y="10431"/>
                    <a:pt x="8189" y="10327"/>
                  </a:cubicBezTo>
                  <a:cubicBezTo>
                    <a:pt x="8233" y="10283"/>
                    <a:pt x="8286" y="10267"/>
                    <a:pt x="8341" y="10267"/>
                  </a:cubicBezTo>
                  <a:cubicBezTo>
                    <a:pt x="8416" y="10267"/>
                    <a:pt x="8493" y="10297"/>
                    <a:pt x="8554" y="10327"/>
                  </a:cubicBezTo>
                  <a:lnTo>
                    <a:pt x="8762" y="10588"/>
                  </a:lnTo>
                  <a:cubicBezTo>
                    <a:pt x="8814" y="10640"/>
                    <a:pt x="8893" y="10666"/>
                    <a:pt x="8971" y="10666"/>
                  </a:cubicBezTo>
                  <a:cubicBezTo>
                    <a:pt x="9049" y="10666"/>
                    <a:pt x="9127" y="10640"/>
                    <a:pt x="9180" y="10588"/>
                  </a:cubicBezTo>
                  <a:lnTo>
                    <a:pt x="10588" y="9179"/>
                  </a:lnTo>
                  <a:cubicBezTo>
                    <a:pt x="10692" y="9075"/>
                    <a:pt x="10692" y="8866"/>
                    <a:pt x="10588" y="8762"/>
                  </a:cubicBezTo>
                  <a:lnTo>
                    <a:pt x="10379" y="8554"/>
                  </a:lnTo>
                  <a:cubicBezTo>
                    <a:pt x="10275" y="8449"/>
                    <a:pt x="10275" y="8293"/>
                    <a:pt x="10327" y="8188"/>
                  </a:cubicBezTo>
                  <a:cubicBezTo>
                    <a:pt x="10483" y="7928"/>
                    <a:pt x="10588" y="7615"/>
                    <a:pt x="10692" y="7302"/>
                  </a:cubicBezTo>
                  <a:cubicBezTo>
                    <a:pt x="10744" y="7198"/>
                    <a:pt x="10848" y="7093"/>
                    <a:pt x="10953" y="7093"/>
                  </a:cubicBezTo>
                  <a:lnTo>
                    <a:pt x="11266" y="7093"/>
                  </a:lnTo>
                  <a:cubicBezTo>
                    <a:pt x="11422" y="7093"/>
                    <a:pt x="11579" y="6937"/>
                    <a:pt x="11579" y="6780"/>
                  </a:cubicBezTo>
                  <a:lnTo>
                    <a:pt x="11579" y="4799"/>
                  </a:lnTo>
                  <a:cubicBezTo>
                    <a:pt x="11579" y="4642"/>
                    <a:pt x="11422" y="4538"/>
                    <a:pt x="11266" y="4538"/>
                  </a:cubicBezTo>
                  <a:lnTo>
                    <a:pt x="10953" y="4538"/>
                  </a:lnTo>
                  <a:cubicBezTo>
                    <a:pt x="10848" y="4486"/>
                    <a:pt x="10692" y="4433"/>
                    <a:pt x="10692" y="4277"/>
                  </a:cubicBezTo>
                  <a:cubicBezTo>
                    <a:pt x="10588" y="3964"/>
                    <a:pt x="10483" y="3703"/>
                    <a:pt x="10327" y="3390"/>
                  </a:cubicBezTo>
                  <a:cubicBezTo>
                    <a:pt x="10223" y="3286"/>
                    <a:pt x="10275" y="3130"/>
                    <a:pt x="10379" y="3025"/>
                  </a:cubicBezTo>
                  <a:lnTo>
                    <a:pt x="10588" y="2817"/>
                  </a:lnTo>
                  <a:cubicBezTo>
                    <a:pt x="10692" y="2712"/>
                    <a:pt x="10692" y="2504"/>
                    <a:pt x="10588" y="2399"/>
                  </a:cubicBezTo>
                  <a:lnTo>
                    <a:pt x="9180" y="991"/>
                  </a:lnTo>
                  <a:cubicBezTo>
                    <a:pt x="9127" y="939"/>
                    <a:pt x="9049" y="913"/>
                    <a:pt x="8971" y="913"/>
                  </a:cubicBezTo>
                  <a:cubicBezTo>
                    <a:pt x="8893" y="913"/>
                    <a:pt x="8814" y="939"/>
                    <a:pt x="8762" y="991"/>
                  </a:cubicBezTo>
                  <a:lnTo>
                    <a:pt x="8554" y="1200"/>
                  </a:lnTo>
                  <a:cubicBezTo>
                    <a:pt x="8489" y="1264"/>
                    <a:pt x="8405" y="1309"/>
                    <a:pt x="8325" y="1309"/>
                  </a:cubicBezTo>
                  <a:cubicBezTo>
                    <a:pt x="8276" y="1309"/>
                    <a:pt x="8228" y="1292"/>
                    <a:pt x="8189" y="1252"/>
                  </a:cubicBezTo>
                  <a:cubicBezTo>
                    <a:pt x="7876" y="1096"/>
                    <a:pt x="7615" y="991"/>
                    <a:pt x="7302" y="887"/>
                  </a:cubicBezTo>
                  <a:cubicBezTo>
                    <a:pt x="7146" y="835"/>
                    <a:pt x="7041" y="731"/>
                    <a:pt x="7041" y="626"/>
                  </a:cubicBezTo>
                  <a:lnTo>
                    <a:pt x="7041" y="313"/>
                  </a:lnTo>
                  <a:cubicBezTo>
                    <a:pt x="7041" y="157"/>
                    <a:pt x="6937" y="0"/>
                    <a:pt x="67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1"/>
            <p:cNvSpPr/>
            <p:nvPr/>
          </p:nvSpPr>
          <p:spPr>
            <a:xfrm>
              <a:off x="2978158" y="2928683"/>
              <a:ext cx="123231" cy="105400"/>
            </a:xfrm>
            <a:custGeom>
              <a:rect b="b" l="l" r="r" t="t"/>
              <a:pathLst>
                <a:path extrusionOk="0" h="6603" w="7720">
                  <a:moveTo>
                    <a:pt x="4434" y="1"/>
                  </a:moveTo>
                  <a:cubicBezTo>
                    <a:pt x="1513" y="1"/>
                    <a:pt x="0" y="3547"/>
                    <a:pt x="2087" y="5633"/>
                  </a:cubicBezTo>
                  <a:cubicBezTo>
                    <a:pt x="2757" y="6304"/>
                    <a:pt x="3578" y="6602"/>
                    <a:pt x="4383" y="6602"/>
                  </a:cubicBezTo>
                  <a:cubicBezTo>
                    <a:pt x="6085" y="6602"/>
                    <a:pt x="7719" y="5269"/>
                    <a:pt x="7719" y="3286"/>
                  </a:cubicBezTo>
                  <a:cubicBezTo>
                    <a:pt x="7719" y="1461"/>
                    <a:pt x="6259" y="1"/>
                    <a:pt x="44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1"/>
            <p:cNvSpPr/>
            <p:nvPr/>
          </p:nvSpPr>
          <p:spPr>
            <a:xfrm>
              <a:off x="2905736" y="3051898"/>
              <a:ext cx="130717" cy="131547"/>
            </a:xfrm>
            <a:custGeom>
              <a:rect b="b" l="l" r="r" t="t"/>
              <a:pathLst>
                <a:path extrusionOk="0" h="8241" w="8189">
                  <a:moveTo>
                    <a:pt x="4122" y="1305"/>
                  </a:moveTo>
                  <a:cubicBezTo>
                    <a:pt x="5702" y="1305"/>
                    <a:pt x="7213" y="2692"/>
                    <a:pt x="6884" y="4590"/>
                  </a:cubicBezTo>
                  <a:cubicBezTo>
                    <a:pt x="6676" y="5737"/>
                    <a:pt x="5737" y="6624"/>
                    <a:pt x="4590" y="6833"/>
                  </a:cubicBezTo>
                  <a:cubicBezTo>
                    <a:pt x="4413" y="6864"/>
                    <a:pt x="4241" y="6879"/>
                    <a:pt x="4074" y="6879"/>
                  </a:cubicBezTo>
                  <a:cubicBezTo>
                    <a:pt x="1724" y="6879"/>
                    <a:pt x="389" y="3940"/>
                    <a:pt x="2191" y="2139"/>
                  </a:cubicBezTo>
                  <a:cubicBezTo>
                    <a:pt x="2754" y="1560"/>
                    <a:pt x="3444" y="1305"/>
                    <a:pt x="4122" y="1305"/>
                  </a:cubicBezTo>
                  <a:close/>
                  <a:moveTo>
                    <a:pt x="3442" y="0"/>
                  </a:moveTo>
                  <a:cubicBezTo>
                    <a:pt x="3338" y="0"/>
                    <a:pt x="3234" y="105"/>
                    <a:pt x="3234" y="209"/>
                  </a:cubicBezTo>
                  <a:lnTo>
                    <a:pt x="3234" y="418"/>
                  </a:lnTo>
                  <a:cubicBezTo>
                    <a:pt x="3234" y="522"/>
                    <a:pt x="3181" y="574"/>
                    <a:pt x="3077" y="626"/>
                  </a:cubicBezTo>
                  <a:cubicBezTo>
                    <a:pt x="2869" y="678"/>
                    <a:pt x="2608" y="783"/>
                    <a:pt x="2399" y="887"/>
                  </a:cubicBezTo>
                  <a:cubicBezTo>
                    <a:pt x="2373" y="913"/>
                    <a:pt x="2334" y="926"/>
                    <a:pt x="2295" y="926"/>
                  </a:cubicBezTo>
                  <a:cubicBezTo>
                    <a:pt x="2256" y="926"/>
                    <a:pt x="2217" y="913"/>
                    <a:pt x="2191" y="887"/>
                  </a:cubicBezTo>
                  <a:lnTo>
                    <a:pt x="2034" y="731"/>
                  </a:lnTo>
                  <a:cubicBezTo>
                    <a:pt x="1982" y="705"/>
                    <a:pt x="1930" y="691"/>
                    <a:pt x="1878" y="691"/>
                  </a:cubicBezTo>
                  <a:cubicBezTo>
                    <a:pt x="1825" y="691"/>
                    <a:pt x="1773" y="705"/>
                    <a:pt x="1721" y="731"/>
                  </a:cubicBezTo>
                  <a:lnTo>
                    <a:pt x="782" y="1722"/>
                  </a:lnTo>
                  <a:cubicBezTo>
                    <a:pt x="678" y="1774"/>
                    <a:pt x="678" y="1930"/>
                    <a:pt x="782" y="2034"/>
                  </a:cubicBezTo>
                  <a:lnTo>
                    <a:pt x="887" y="2139"/>
                  </a:lnTo>
                  <a:cubicBezTo>
                    <a:pt x="939" y="2243"/>
                    <a:pt x="939" y="2347"/>
                    <a:pt x="887" y="2400"/>
                  </a:cubicBezTo>
                  <a:cubicBezTo>
                    <a:pt x="782" y="2608"/>
                    <a:pt x="730" y="2817"/>
                    <a:pt x="626" y="3078"/>
                  </a:cubicBezTo>
                  <a:cubicBezTo>
                    <a:pt x="626" y="3130"/>
                    <a:pt x="522" y="3234"/>
                    <a:pt x="417" y="3234"/>
                  </a:cubicBezTo>
                  <a:lnTo>
                    <a:pt x="209" y="3234"/>
                  </a:lnTo>
                  <a:cubicBezTo>
                    <a:pt x="104" y="3234"/>
                    <a:pt x="0" y="3286"/>
                    <a:pt x="0" y="3443"/>
                  </a:cubicBezTo>
                  <a:lnTo>
                    <a:pt x="0" y="4799"/>
                  </a:lnTo>
                  <a:cubicBezTo>
                    <a:pt x="0" y="4955"/>
                    <a:pt x="104" y="5007"/>
                    <a:pt x="209" y="5007"/>
                  </a:cubicBezTo>
                  <a:lnTo>
                    <a:pt x="469" y="5007"/>
                  </a:lnTo>
                  <a:cubicBezTo>
                    <a:pt x="522" y="5007"/>
                    <a:pt x="626" y="5111"/>
                    <a:pt x="678" y="5164"/>
                  </a:cubicBezTo>
                  <a:cubicBezTo>
                    <a:pt x="730" y="5424"/>
                    <a:pt x="782" y="5633"/>
                    <a:pt x="939" y="5842"/>
                  </a:cubicBezTo>
                  <a:cubicBezTo>
                    <a:pt x="939" y="5894"/>
                    <a:pt x="939" y="5998"/>
                    <a:pt x="887" y="6102"/>
                  </a:cubicBezTo>
                  <a:lnTo>
                    <a:pt x="730" y="6259"/>
                  </a:lnTo>
                  <a:cubicBezTo>
                    <a:pt x="626" y="6311"/>
                    <a:pt x="626" y="6467"/>
                    <a:pt x="730" y="6520"/>
                  </a:cubicBezTo>
                  <a:lnTo>
                    <a:pt x="1721" y="7511"/>
                  </a:lnTo>
                  <a:cubicBezTo>
                    <a:pt x="1747" y="7563"/>
                    <a:pt x="1799" y="7589"/>
                    <a:pt x="1852" y="7589"/>
                  </a:cubicBezTo>
                  <a:cubicBezTo>
                    <a:pt x="1904" y="7589"/>
                    <a:pt x="1956" y="7563"/>
                    <a:pt x="1982" y="7511"/>
                  </a:cubicBezTo>
                  <a:lnTo>
                    <a:pt x="2138" y="7354"/>
                  </a:lnTo>
                  <a:cubicBezTo>
                    <a:pt x="2191" y="7328"/>
                    <a:pt x="2243" y="7315"/>
                    <a:pt x="2288" y="7315"/>
                  </a:cubicBezTo>
                  <a:cubicBezTo>
                    <a:pt x="2334" y="7315"/>
                    <a:pt x="2373" y="7328"/>
                    <a:pt x="2399" y="7354"/>
                  </a:cubicBezTo>
                  <a:cubicBezTo>
                    <a:pt x="2608" y="7458"/>
                    <a:pt x="2816" y="7563"/>
                    <a:pt x="3077" y="7615"/>
                  </a:cubicBezTo>
                  <a:cubicBezTo>
                    <a:pt x="3129" y="7615"/>
                    <a:pt x="3234" y="7719"/>
                    <a:pt x="3234" y="7823"/>
                  </a:cubicBezTo>
                  <a:lnTo>
                    <a:pt x="3234" y="8032"/>
                  </a:lnTo>
                  <a:cubicBezTo>
                    <a:pt x="3234" y="8136"/>
                    <a:pt x="3286" y="8241"/>
                    <a:pt x="3442" y="8241"/>
                  </a:cubicBezTo>
                  <a:lnTo>
                    <a:pt x="4798" y="8241"/>
                  </a:lnTo>
                  <a:cubicBezTo>
                    <a:pt x="4903" y="8241"/>
                    <a:pt x="5007" y="8136"/>
                    <a:pt x="5007" y="8032"/>
                  </a:cubicBezTo>
                  <a:lnTo>
                    <a:pt x="5007" y="7823"/>
                  </a:lnTo>
                  <a:cubicBezTo>
                    <a:pt x="5007" y="7719"/>
                    <a:pt x="5059" y="7615"/>
                    <a:pt x="5163" y="7615"/>
                  </a:cubicBezTo>
                  <a:cubicBezTo>
                    <a:pt x="5424" y="7563"/>
                    <a:pt x="5633" y="7458"/>
                    <a:pt x="5841" y="7354"/>
                  </a:cubicBezTo>
                  <a:cubicBezTo>
                    <a:pt x="5867" y="7328"/>
                    <a:pt x="5907" y="7315"/>
                    <a:pt x="5952" y="7315"/>
                  </a:cubicBezTo>
                  <a:cubicBezTo>
                    <a:pt x="5998" y="7315"/>
                    <a:pt x="6050" y="7328"/>
                    <a:pt x="6102" y="7354"/>
                  </a:cubicBezTo>
                  <a:lnTo>
                    <a:pt x="6259" y="7511"/>
                  </a:lnTo>
                  <a:cubicBezTo>
                    <a:pt x="6285" y="7563"/>
                    <a:pt x="6337" y="7589"/>
                    <a:pt x="6389" y="7589"/>
                  </a:cubicBezTo>
                  <a:cubicBezTo>
                    <a:pt x="6441" y="7589"/>
                    <a:pt x="6493" y="7563"/>
                    <a:pt x="6519" y="7511"/>
                  </a:cubicBezTo>
                  <a:lnTo>
                    <a:pt x="7510" y="6520"/>
                  </a:lnTo>
                  <a:cubicBezTo>
                    <a:pt x="7615" y="6467"/>
                    <a:pt x="7615" y="6311"/>
                    <a:pt x="7510" y="6259"/>
                  </a:cubicBezTo>
                  <a:lnTo>
                    <a:pt x="7354" y="6102"/>
                  </a:lnTo>
                  <a:cubicBezTo>
                    <a:pt x="7302" y="5998"/>
                    <a:pt x="7302" y="5894"/>
                    <a:pt x="7302" y="5842"/>
                  </a:cubicBezTo>
                  <a:cubicBezTo>
                    <a:pt x="7406" y="5633"/>
                    <a:pt x="7510" y="5424"/>
                    <a:pt x="7562" y="5164"/>
                  </a:cubicBezTo>
                  <a:cubicBezTo>
                    <a:pt x="7615" y="5059"/>
                    <a:pt x="7719" y="5007"/>
                    <a:pt x="7771" y="5007"/>
                  </a:cubicBezTo>
                  <a:lnTo>
                    <a:pt x="7980" y="5007"/>
                  </a:lnTo>
                  <a:cubicBezTo>
                    <a:pt x="8136" y="5007"/>
                    <a:pt x="8188" y="4903"/>
                    <a:pt x="8188" y="4799"/>
                  </a:cubicBezTo>
                  <a:lnTo>
                    <a:pt x="8188" y="3390"/>
                  </a:lnTo>
                  <a:cubicBezTo>
                    <a:pt x="8188" y="3286"/>
                    <a:pt x="8136" y="3182"/>
                    <a:pt x="7980" y="3182"/>
                  </a:cubicBezTo>
                  <a:lnTo>
                    <a:pt x="7771" y="3182"/>
                  </a:lnTo>
                  <a:cubicBezTo>
                    <a:pt x="7667" y="3182"/>
                    <a:pt x="7615" y="3130"/>
                    <a:pt x="7562" y="3025"/>
                  </a:cubicBezTo>
                  <a:cubicBezTo>
                    <a:pt x="7510" y="2817"/>
                    <a:pt x="7406" y="2608"/>
                    <a:pt x="7302" y="2400"/>
                  </a:cubicBezTo>
                  <a:cubicBezTo>
                    <a:pt x="7249" y="2295"/>
                    <a:pt x="7302" y="2191"/>
                    <a:pt x="7354" y="2139"/>
                  </a:cubicBezTo>
                  <a:lnTo>
                    <a:pt x="7510" y="1982"/>
                  </a:lnTo>
                  <a:cubicBezTo>
                    <a:pt x="7562" y="1930"/>
                    <a:pt x="7562" y="1774"/>
                    <a:pt x="7510" y="1669"/>
                  </a:cubicBezTo>
                  <a:lnTo>
                    <a:pt x="6519" y="731"/>
                  </a:lnTo>
                  <a:cubicBezTo>
                    <a:pt x="6467" y="678"/>
                    <a:pt x="6415" y="652"/>
                    <a:pt x="6363" y="652"/>
                  </a:cubicBezTo>
                  <a:cubicBezTo>
                    <a:pt x="6311" y="652"/>
                    <a:pt x="6259" y="678"/>
                    <a:pt x="6206" y="731"/>
                  </a:cubicBezTo>
                  <a:lnTo>
                    <a:pt x="6102" y="887"/>
                  </a:lnTo>
                  <a:cubicBezTo>
                    <a:pt x="6050" y="913"/>
                    <a:pt x="5998" y="926"/>
                    <a:pt x="5952" y="926"/>
                  </a:cubicBezTo>
                  <a:cubicBezTo>
                    <a:pt x="5907" y="926"/>
                    <a:pt x="5867" y="913"/>
                    <a:pt x="5841" y="887"/>
                  </a:cubicBezTo>
                  <a:cubicBezTo>
                    <a:pt x="5633" y="783"/>
                    <a:pt x="5372" y="678"/>
                    <a:pt x="5163" y="626"/>
                  </a:cubicBezTo>
                  <a:cubicBezTo>
                    <a:pt x="5059" y="574"/>
                    <a:pt x="5007" y="522"/>
                    <a:pt x="5007" y="418"/>
                  </a:cubicBezTo>
                  <a:lnTo>
                    <a:pt x="5007" y="209"/>
                  </a:lnTo>
                  <a:cubicBezTo>
                    <a:pt x="5007" y="105"/>
                    <a:pt x="4903" y="0"/>
                    <a:pt x="47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1"/>
            <p:cNvSpPr/>
            <p:nvPr/>
          </p:nvSpPr>
          <p:spPr>
            <a:xfrm>
              <a:off x="2923215" y="3081030"/>
              <a:ext cx="84936" cy="72550"/>
            </a:xfrm>
            <a:custGeom>
              <a:rect b="b" l="l" r="r" t="t"/>
              <a:pathLst>
                <a:path extrusionOk="0" h="4545" w="5321">
                  <a:moveTo>
                    <a:pt x="3025" y="1"/>
                  </a:moveTo>
                  <a:cubicBezTo>
                    <a:pt x="991" y="1"/>
                    <a:pt x="0" y="2452"/>
                    <a:pt x="1408" y="3860"/>
                  </a:cubicBezTo>
                  <a:cubicBezTo>
                    <a:pt x="1882" y="4334"/>
                    <a:pt x="2461" y="4544"/>
                    <a:pt x="3026" y="4544"/>
                  </a:cubicBezTo>
                  <a:cubicBezTo>
                    <a:pt x="4202" y="4544"/>
                    <a:pt x="5320" y="3634"/>
                    <a:pt x="5320" y="2296"/>
                  </a:cubicBezTo>
                  <a:cubicBezTo>
                    <a:pt x="5320" y="992"/>
                    <a:pt x="4277" y="1"/>
                    <a:pt x="30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0" name="Google Shape;1200;p51"/>
          <p:cNvSpPr/>
          <p:nvPr/>
        </p:nvSpPr>
        <p:spPr>
          <a:xfrm>
            <a:off x="5031941" y="2002124"/>
            <a:ext cx="130717" cy="129871"/>
          </a:xfrm>
          <a:custGeom>
            <a:rect b="b" l="l" r="r" t="t"/>
            <a:pathLst>
              <a:path extrusionOk="0" h="8136" w="8189">
                <a:moveTo>
                  <a:pt x="4121" y="0"/>
                </a:moveTo>
                <a:cubicBezTo>
                  <a:pt x="1826" y="0"/>
                  <a:pt x="1" y="1825"/>
                  <a:pt x="1" y="4068"/>
                </a:cubicBezTo>
                <a:cubicBezTo>
                  <a:pt x="1" y="6311"/>
                  <a:pt x="1826" y="8136"/>
                  <a:pt x="4121" y="8136"/>
                </a:cubicBezTo>
                <a:cubicBezTo>
                  <a:pt x="6363" y="8136"/>
                  <a:pt x="8189" y="6311"/>
                  <a:pt x="8189" y="4068"/>
                </a:cubicBezTo>
                <a:cubicBezTo>
                  <a:pt x="8189" y="1825"/>
                  <a:pt x="6363" y="0"/>
                  <a:pt x="4121"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1"/>
          <p:cNvSpPr/>
          <p:nvPr/>
        </p:nvSpPr>
        <p:spPr>
          <a:xfrm>
            <a:off x="4780532" y="2718904"/>
            <a:ext cx="633552" cy="632706"/>
          </a:xfrm>
          <a:custGeom>
            <a:rect b="b" l="l" r="r" t="t"/>
            <a:pathLst>
              <a:path extrusionOk="0" h="39637" w="39690">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1"/>
          <p:cNvSpPr/>
          <p:nvPr/>
        </p:nvSpPr>
        <p:spPr>
          <a:xfrm>
            <a:off x="5036937" y="2667282"/>
            <a:ext cx="120724" cy="57465"/>
          </a:xfrm>
          <a:custGeom>
            <a:rect b="b" l="l" r="r" t="t"/>
            <a:pathLst>
              <a:path extrusionOk="0" h="3600" w="7563">
                <a:moveTo>
                  <a:pt x="3808" y="1"/>
                </a:moveTo>
                <a:lnTo>
                  <a:pt x="1" y="3599"/>
                </a:lnTo>
                <a:lnTo>
                  <a:pt x="7563" y="3599"/>
                </a:lnTo>
                <a:lnTo>
                  <a:pt x="3808" y="1"/>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1"/>
          <p:cNvSpPr/>
          <p:nvPr/>
        </p:nvSpPr>
        <p:spPr>
          <a:xfrm>
            <a:off x="5097707" y="2067044"/>
            <a:ext cx="16" cy="690171"/>
          </a:xfrm>
          <a:custGeom>
            <a:rect b="b" l="l" r="r" t="t"/>
            <a:pathLst>
              <a:path extrusionOk="0" fill="none" h="43237" w="1">
                <a:moveTo>
                  <a:pt x="1" y="43236"/>
                </a:moveTo>
                <a:lnTo>
                  <a:pt x="1"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1"/>
          <p:cNvSpPr/>
          <p:nvPr/>
        </p:nvSpPr>
        <p:spPr>
          <a:xfrm>
            <a:off x="5061073" y="2030426"/>
            <a:ext cx="72454" cy="72438"/>
          </a:xfrm>
          <a:custGeom>
            <a:rect b="b" l="l" r="r" t="t"/>
            <a:pathLst>
              <a:path extrusionOk="0" h="4538" w="4539">
                <a:moveTo>
                  <a:pt x="2244" y="0"/>
                </a:moveTo>
                <a:cubicBezTo>
                  <a:pt x="992" y="0"/>
                  <a:pt x="1" y="991"/>
                  <a:pt x="1" y="2243"/>
                </a:cubicBezTo>
                <a:cubicBezTo>
                  <a:pt x="1" y="3494"/>
                  <a:pt x="992" y="4538"/>
                  <a:pt x="2244" y="4538"/>
                </a:cubicBezTo>
                <a:cubicBezTo>
                  <a:pt x="3495" y="4538"/>
                  <a:pt x="4538" y="3494"/>
                  <a:pt x="4538" y="2243"/>
                </a:cubicBezTo>
                <a:cubicBezTo>
                  <a:pt x="4538" y="991"/>
                  <a:pt x="3495" y="0"/>
                  <a:pt x="2244"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1"/>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1"/>
          <p:cNvSpPr/>
          <p:nvPr/>
        </p:nvSpPr>
        <p:spPr>
          <a:xfrm>
            <a:off x="4867112" y="2804639"/>
            <a:ext cx="460390" cy="460390"/>
          </a:xfrm>
          <a:custGeom>
            <a:rect b="b" l="l" r="r" t="t"/>
            <a:pathLst>
              <a:path extrusionOk="0" h="28842" w="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1"/>
          <p:cNvSpPr/>
          <p:nvPr/>
        </p:nvSpPr>
        <p:spPr>
          <a:xfrm>
            <a:off x="3995480" y="3937673"/>
            <a:ext cx="129887" cy="130717"/>
          </a:xfrm>
          <a:custGeom>
            <a:rect b="b" l="l" r="r" t="t"/>
            <a:pathLst>
              <a:path extrusionOk="0" h="8189" w="8137">
                <a:moveTo>
                  <a:pt x="4068" y="1"/>
                </a:moveTo>
                <a:cubicBezTo>
                  <a:pt x="1826" y="1"/>
                  <a:pt x="0" y="1826"/>
                  <a:pt x="0" y="4069"/>
                </a:cubicBezTo>
                <a:cubicBezTo>
                  <a:pt x="0" y="6363"/>
                  <a:pt x="1826" y="8189"/>
                  <a:pt x="4068" y="8189"/>
                </a:cubicBezTo>
                <a:cubicBezTo>
                  <a:pt x="6311" y="8189"/>
                  <a:pt x="8136" y="6363"/>
                  <a:pt x="8136" y="4069"/>
                </a:cubicBezTo>
                <a:cubicBezTo>
                  <a:pt x="8136" y="1826"/>
                  <a:pt x="6311" y="1"/>
                  <a:pt x="4068"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1"/>
          <p:cNvSpPr/>
          <p:nvPr/>
        </p:nvSpPr>
        <p:spPr>
          <a:xfrm>
            <a:off x="3744055" y="2718904"/>
            <a:ext cx="632722" cy="632706"/>
          </a:xfrm>
          <a:custGeom>
            <a:rect b="b" l="l" r="r" t="t"/>
            <a:pathLst>
              <a:path extrusionOk="0" h="39637" w="39638">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1"/>
          <p:cNvSpPr/>
          <p:nvPr/>
        </p:nvSpPr>
        <p:spPr>
          <a:xfrm>
            <a:off x="3998800" y="3344938"/>
            <a:ext cx="119910" cy="57465"/>
          </a:xfrm>
          <a:custGeom>
            <a:rect b="b" l="l" r="r" t="t"/>
            <a:pathLst>
              <a:path extrusionOk="0" h="3600" w="7512">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1"/>
          <p:cNvSpPr/>
          <p:nvPr/>
        </p:nvSpPr>
        <p:spPr>
          <a:xfrm>
            <a:off x="4060415" y="3250025"/>
            <a:ext cx="16" cy="752600"/>
          </a:xfrm>
          <a:custGeom>
            <a:rect b="b" l="l" r="r" t="t"/>
            <a:pathLst>
              <a:path extrusionOk="0" fill="none" h="47148" w="1">
                <a:moveTo>
                  <a:pt x="0" y="47148"/>
                </a:moveTo>
                <a:lnTo>
                  <a:pt x="0" y="1"/>
                </a:lnTo>
              </a:path>
            </a:pathLst>
          </a:custGeom>
          <a:solidFill>
            <a:schemeClr val="accent1"/>
          </a:solidFill>
          <a:ln cap="flat"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1"/>
          <p:cNvSpPr/>
          <p:nvPr/>
        </p:nvSpPr>
        <p:spPr>
          <a:xfrm>
            <a:off x="4024612" y="3966821"/>
            <a:ext cx="72454" cy="72438"/>
          </a:xfrm>
          <a:custGeom>
            <a:rect b="b" l="l" r="r" t="t"/>
            <a:pathLst>
              <a:path extrusionOk="0" h="4538" w="4539">
                <a:moveTo>
                  <a:pt x="2243" y="0"/>
                </a:moveTo>
                <a:cubicBezTo>
                  <a:pt x="992" y="0"/>
                  <a:pt x="1" y="991"/>
                  <a:pt x="1" y="2243"/>
                </a:cubicBezTo>
                <a:cubicBezTo>
                  <a:pt x="1" y="3494"/>
                  <a:pt x="992" y="4537"/>
                  <a:pt x="2243" y="4537"/>
                </a:cubicBezTo>
                <a:cubicBezTo>
                  <a:pt x="3495" y="4537"/>
                  <a:pt x="4538" y="3494"/>
                  <a:pt x="4538" y="2243"/>
                </a:cubicBezTo>
                <a:cubicBezTo>
                  <a:pt x="4538" y="991"/>
                  <a:pt x="3495" y="0"/>
                  <a:pt x="2243" y="0"/>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1"/>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1"/>
          <p:cNvSpPr/>
          <p:nvPr/>
        </p:nvSpPr>
        <p:spPr>
          <a:xfrm>
            <a:off x="3830635" y="2804639"/>
            <a:ext cx="460390" cy="460390"/>
          </a:xfrm>
          <a:custGeom>
            <a:rect b="b" l="l" r="r" t="t"/>
            <a:pathLst>
              <a:path extrusionOk="0" h="28842" w="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1"/>
          <p:cNvSpPr/>
          <p:nvPr/>
        </p:nvSpPr>
        <p:spPr>
          <a:xfrm>
            <a:off x="6068402" y="3937673"/>
            <a:ext cx="130733" cy="130717"/>
          </a:xfrm>
          <a:custGeom>
            <a:rect b="b" l="l" r="r" t="t"/>
            <a:pathLst>
              <a:path extrusionOk="0" h="8189" w="8190">
                <a:moveTo>
                  <a:pt x="4121" y="1"/>
                </a:moveTo>
                <a:cubicBezTo>
                  <a:pt x="1826" y="1"/>
                  <a:pt x="1" y="1826"/>
                  <a:pt x="1" y="4069"/>
                </a:cubicBezTo>
                <a:cubicBezTo>
                  <a:pt x="1" y="6363"/>
                  <a:pt x="1826" y="8189"/>
                  <a:pt x="4121" y="8189"/>
                </a:cubicBezTo>
                <a:cubicBezTo>
                  <a:pt x="6364" y="8189"/>
                  <a:pt x="8189" y="6363"/>
                  <a:pt x="8189" y="4069"/>
                </a:cubicBezTo>
                <a:cubicBezTo>
                  <a:pt x="8189" y="1826"/>
                  <a:pt x="6364" y="1"/>
                  <a:pt x="4121"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1"/>
          <p:cNvSpPr/>
          <p:nvPr/>
        </p:nvSpPr>
        <p:spPr>
          <a:xfrm>
            <a:off x="5816993" y="2718904"/>
            <a:ext cx="633552" cy="632706"/>
          </a:xfrm>
          <a:custGeom>
            <a:rect b="b" l="l" r="r" t="t"/>
            <a:pathLst>
              <a:path extrusionOk="0" h="39637" w="39690">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1"/>
          <p:cNvSpPr/>
          <p:nvPr/>
        </p:nvSpPr>
        <p:spPr>
          <a:xfrm>
            <a:off x="6072568" y="3344938"/>
            <a:ext cx="119894" cy="57465"/>
          </a:xfrm>
          <a:custGeom>
            <a:rect b="b" l="l" r="r" t="t"/>
            <a:pathLst>
              <a:path extrusionOk="0" h="3600" w="7511">
                <a:moveTo>
                  <a:pt x="1" y="0"/>
                </a:moveTo>
                <a:lnTo>
                  <a:pt x="3756" y="3599"/>
                </a:lnTo>
                <a:lnTo>
                  <a:pt x="7511" y="0"/>
                </a:ln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1"/>
          <p:cNvSpPr/>
          <p:nvPr/>
        </p:nvSpPr>
        <p:spPr>
          <a:xfrm>
            <a:off x="6134184" y="3161784"/>
            <a:ext cx="16" cy="840841"/>
          </a:xfrm>
          <a:custGeom>
            <a:rect b="b" l="l" r="r" t="t"/>
            <a:pathLst>
              <a:path extrusionOk="0" fill="none" h="52676" w="1">
                <a:moveTo>
                  <a:pt x="0" y="52676"/>
                </a:moveTo>
                <a:lnTo>
                  <a:pt x="0" y="1"/>
                </a:lnTo>
              </a:path>
            </a:pathLst>
          </a:custGeom>
          <a:solidFill>
            <a:schemeClr val="accent1"/>
          </a:solidFill>
          <a:ln cap="rnd" cmpd="sng" w="24775">
            <a:solidFill>
              <a:srgbClr val="48FFD5"/>
            </a:solidFill>
            <a:prstDash val="solid"/>
            <a:miter lim="5215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1"/>
          <p:cNvSpPr/>
          <p:nvPr/>
        </p:nvSpPr>
        <p:spPr>
          <a:xfrm>
            <a:off x="6097550" y="3965975"/>
            <a:ext cx="72438" cy="72454"/>
          </a:xfrm>
          <a:custGeom>
            <a:rect b="b" l="l" r="r" t="t"/>
            <a:pathLst>
              <a:path extrusionOk="0" h="4539" w="4538">
                <a:moveTo>
                  <a:pt x="2243" y="1"/>
                </a:moveTo>
                <a:cubicBezTo>
                  <a:pt x="991" y="1"/>
                  <a:pt x="0" y="992"/>
                  <a:pt x="0" y="2244"/>
                </a:cubicBezTo>
                <a:cubicBezTo>
                  <a:pt x="0" y="3547"/>
                  <a:pt x="991" y="4538"/>
                  <a:pt x="2243" y="4538"/>
                </a:cubicBezTo>
                <a:cubicBezTo>
                  <a:pt x="3547" y="4538"/>
                  <a:pt x="4538" y="3547"/>
                  <a:pt x="4538" y="2244"/>
                </a:cubicBezTo>
                <a:cubicBezTo>
                  <a:pt x="4538" y="992"/>
                  <a:pt x="3547" y="1"/>
                  <a:pt x="2243" y="1"/>
                </a:cubicBezTo>
                <a:close/>
              </a:path>
            </a:pathLst>
          </a:custGeom>
          <a:solidFill>
            <a:srgbClr val="48FF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1"/>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1"/>
          <p:cNvSpPr/>
          <p:nvPr/>
        </p:nvSpPr>
        <p:spPr>
          <a:xfrm>
            <a:off x="5903573" y="2804639"/>
            <a:ext cx="460390" cy="460390"/>
          </a:xfrm>
          <a:custGeom>
            <a:rect b="b" l="l" r="r" t="t"/>
            <a:pathLst>
              <a:path extrusionOk="0" h="28842" w="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1"/>
          <p:cNvSpPr txBox="1"/>
          <p:nvPr>
            <p:ph idx="4294967295" type="subTitle"/>
          </p:nvPr>
        </p:nvSpPr>
        <p:spPr>
          <a:xfrm>
            <a:off x="3574575" y="4194595"/>
            <a:ext cx="9831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Focus </a:t>
            </a:r>
            <a:r>
              <a:rPr lang="es" sz="1000"/>
              <a:t>g</a:t>
            </a:r>
            <a:r>
              <a:rPr lang="es" sz="1000">
                <a:solidFill>
                  <a:srgbClr val="FFFFFF"/>
                </a:solidFill>
              </a:rPr>
              <a:t>roup</a:t>
            </a:r>
            <a:endParaRPr sz="1000">
              <a:solidFill>
                <a:srgbClr val="FFFFFF"/>
              </a:solidFill>
            </a:endParaRPr>
          </a:p>
        </p:txBody>
      </p:sp>
      <p:sp>
        <p:nvSpPr>
          <p:cNvPr id="1222" name="Google Shape;1222;p51"/>
          <p:cNvSpPr txBox="1"/>
          <p:nvPr>
            <p:ph idx="4294967295" type="ctrTitle"/>
          </p:nvPr>
        </p:nvSpPr>
        <p:spPr>
          <a:xfrm>
            <a:off x="268410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1</a:t>
            </a:r>
            <a:endParaRPr sz="1000">
              <a:solidFill>
                <a:srgbClr val="FFFFFF"/>
              </a:solidFill>
            </a:endParaRPr>
          </a:p>
        </p:txBody>
      </p:sp>
      <p:sp>
        <p:nvSpPr>
          <p:cNvPr id="1223" name="Google Shape;1223;p51"/>
          <p:cNvSpPr txBox="1"/>
          <p:nvPr>
            <p:ph idx="4294967295" type="ctrTitle"/>
          </p:nvPr>
        </p:nvSpPr>
        <p:spPr>
          <a:xfrm>
            <a:off x="3717525"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2</a:t>
            </a:r>
            <a:endParaRPr sz="1000">
              <a:solidFill>
                <a:srgbClr val="FFFFFF"/>
              </a:solidFill>
            </a:endParaRPr>
          </a:p>
        </p:txBody>
      </p:sp>
      <p:sp>
        <p:nvSpPr>
          <p:cNvPr id="1224" name="Google Shape;1224;p51"/>
          <p:cNvSpPr txBox="1"/>
          <p:nvPr>
            <p:ph idx="4294967295" type="ctrTitle"/>
          </p:nvPr>
        </p:nvSpPr>
        <p:spPr>
          <a:xfrm>
            <a:off x="4741450" y="155115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3</a:t>
            </a:r>
            <a:endParaRPr sz="1000">
              <a:solidFill>
                <a:srgbClr val="FFFFFF"/>
              </a:solidFill>
            </a:endParaRPr>
          </a:p>
        </p:txBody>
      </p:sp>
      <p:sp>
        <p:nvSpPr>
          <p:cNvPr id="1225" name="Google Shape;1225;p51"/>
          <p:cNvSpPr txBox="1"/>
          <p:nvPr>
            <p:ph idx="4294967295" type="ctrTitle"/>
          </p:nvPr>
        </p:nvSpPr>
        <p:spPr>
          <a:xfrm>
            <a:off x="5784450" y="4046700"/>
            <a:ext cx="6972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000">
                <a:solidFill>
                  <a:srgbClr val="FFFFFF"/>
                </a:solidFill>
              </a:rPr>
              <a:t>WEEK 4</a:t>
            </a:r>
            <a:endParaRPr sz="1000">
              <a:solidFill>
                <a:srgbClr val="FFFFFF"/>
              </a:solidFill>
            </a:endParaRPr>
          </a:p>
        </p:txBody>
      </p:sp>
      <p:sp>
        <p:nvSpPr>
          <p:cNvPr id="1226" name="Google Shape;1226;p51"/>
          <p:cNvSpPr txBox="1"/>
          <p:nvPr>
            <p:ph idx="4294967295" type="subTitle"/>
          </p:nvPr>
        </p:nvSpPr>
        <p:spPr>
          <a:xfrm>
            <a:off x="4414725" y="1689550"/>
            <a:ext cx="13698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Increased traffic</a:t>
            </a:r>
            <a:endParaRPr sz="1000">
              <a:solidFill>
                <a:srgbClr val="FFFFFF"/>
              </a:solidFill>
            </a:endParaRPr>
          </a:p>
        </p:txBody>
      </p:sp>
      <p:sp>
        <p:nvSpPr>
          <p:cNvPr id="1227" name="Google Shape;1227;p51"/>
          <p:cNvSpPr txBox="1"/>
          <p:nvPr>
            <p:ph idx="4294967295" type="subTitle"/>
          </p:nvPr>
        </p:nvSpPr>
        <p:spPr>
          <a:xfrm>
            <a:off x="5528200" y="4194600"/>
            <a:ext cx="12183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t>Progress review</a:t>
            </a:r>
            <a:endParaRPr sz="1000">
              <a:solidFill>
                <a:srgbClr val="FFFFFF"/>
              </a:solidFill>
            </a:endParaRPr>
          </a:p>
        </p:txBody>
      </p:sp>
      <p:sp>
        <p:nvSpPr>
          <p:cNvPr id="1228" name="Google Shape;1228;p51"/>
          <p:cNvSpPr txBox="1"/>
          <p:nvPr>
            <p:ph idx="4294967295" type="subTitle"/>
          </p:nvPr>
        </p:nvSpPr>
        <p:spPr>
          <a:xfrm>
            <a:off x="2103000" y="1689550"/>
            <a:ext cx="1859400" cy="40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1000">
                <a:solidFill>
                  <a:srgbClr val="FFFFFF"/>
                </a:solidFill>
              </a:rPr>
              <a:t>Improvements</a:t>
            </a:r>
            <a:endParaRPr sz="1000">
              <a:solidFill>
                <a:srgbClr val="FFFFFF"/>
              </a:solidFill>
            </a:endParaRPr>
          </a:p>
        </p:txBody>
      </p:sp>
      <p:sp>
        <p:nvSpPr>
          <p:cNvPr id="1229" name="Google Shape;1229;p51"/>
          <p:cNvSpPr txBox="1"/>
          <p:nvPr>
            <p:ph idx="4294967295" type="ctrTitle"/>
          </p:nvPr>
        </p:nvSpPr>
        <p:spPr>
          <a:xfrm>
            <a:off x="1309675" y="2827625"/>
            <a:ext cx="885600" cy="196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 sz="1000">
                <a:solidFill>
                  <a:srgbClr val="FFFFFF"/>
                </a:solidFill>
              </a:rPr>
              <a:t>BETA</a:t>
            </a:r>
            <a:endParaRPr sz="1000">
              <a:solidFill>
                <a:srgbClr val="FFFFFF"/>
              </a:solidFill>
            </a:endParaRPr>
          </a:p>
          <a:p>
            <a:pPr indent="0" lvl="0" marL="0" rtl="0" algn="r">
              <a:spcBef>
                <a:spcPts val="0"/>
              </a:spcBef>
              <a:spcAft>
                <a:spcPts val="0"/>
              </a:spcAft>
              <a:buNone/>
            </a:pPr>
            <a:r>
              <a:rPr lang="es" sz="1000"/>
              <a:t>RELEASE</a:t>
            </a:r>
            <a:endParaRPr sz="1000">
              <a:solidFill>
                <a:srgbClr val="FFFFFF"/>
              </a:solidFill>
            </a:endParaRPr>
          </a:p>
        </p:txBody>
      </p:sp>
      <p:sp>
        <p:nvSpPr>
          <p:cNvPr id="1230" name="Google Shape;1230;p51"/>
          <p:cNvSpPr txBox="1"/>
          <p:nvPr>
            <p:ph idx="4294967295" type="ctrTitle"/>
          </p:nvPr>
        </p:nvSpPr>
        <p:spPr>
          <a:xfrm>
            <a:off x="6967550" y="2827625"/>
            <a:ext cx="8856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FINAL</a:t>
            </a:r>
            <a:endParaRPr sz="1000">
              <a:solidFill>
                <a:srgbClr val="FFFFFF"/>
              </a:solidFill>
            </a:endParaRPr>
          </a:p>
          <a:p>
            <a:pPr indent="0" lvl="0" marL="0" rtl="0" algn="l">
              <a:spcBef>
                <a:spcPts val="0"/>
              </a:spcBef>
              <a:spcAft>
                <a:spcPts val="0"/>
              </a:spcAft>
              <a:buNone/>
            </a:pPr>
            <a:r>
              <a:rPr lang="es" sz="1000">
                <a:solidFill>
                  <a:srgbClr val="FFFFFF"/>
                </a:solidFill>
              </a:rPr>
              <a:t>VERSION</a:t>
            </a:r>
            <a:endParaRPr sz="1000">
              <a:solidFill>
                <a:srgbClr val="FFFFFF"/>
              </a:solidFill>
            </a:endParaRPr>
          </a:p>
        </p:txBody>
      </p:sp>
      <p:grpSp>
        <p:nvGrpSpPr>
          <p:cNvPr id="1231" name="Google Shape;1231;p51"/>
          <p:cNvGrpSpPr/>
          <p:nvPr/>
        </p:nvGrpSpPr>
        <p:grpSpPr>
          <a:xfrm>
            <a:off x="4985744" y="2902518"/>
            <a:ext cx="222293" cy="237986"/>
            <a:chOff x="5029650" y="894850"/>
            <a:chExt cx="1559950" cy="1670075"/>
          </a:xfrm>
        </p:grpSpPr>
        <p:sp>
          <p:nvSpPr>
            <p:cNvPr id="1232" name="Google Shape;1232;p51"/>
            <p:cNvSpPr/>
            <p:nvPr/>
          </p:nvSpPr>
          <p:spPr>
            <a:xfrm>
              <a:off x="5029650" y="2203275"/>
              <a:ext cx="243300" cy="361650"/>
            </a:xfrm>
            <a:custGeom>
              <a:rect b="b" l="l" r="r" t="t"/>
              <a:pathLst>
                <a:path extrusionOk="0" h="14466" w="9732">
                  <a:moveTo>
                    <a:pt x="6773" y="0"/>
                  </a:moveTo>
                  <a:cubicBezTo>
                    <a:pt x="3025" y="0"/>
                    <a:pt x="1" y="3222"/>
                    <a:pt x="1" y="7233"/>
                  </a:cubicBezTo>
                  <a:lnTo>
                    <a:pt x="1" y="12493"/>
                  </a:lnTo>
                  <a:cubicBezTo>
                    <a:pt x="1" y="13545"/>
                    <a:pt x="855" y="14465"/>
                    <a:pt x="1842" y="14465"/>
                  </a:cubicBezTo>
                  <a:lnTo>
                    <a:pt x="9732" y="14465"/>
                  </a:lnTo>
                  <a:cubicBezTo>
                    <a:pt x="9534" y="13873"/>
                    <a:pt x="9403" y="13216"/>
                    <a:pt x="9403" y="12493"/>
                  </a:cubicBezTo>
                  <a:lnTo>
                    <a:pt x="94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1"/>
            <p:cNvSpPr/>
            <p:nvPr/>
          </p:nvSpPr>
          <p:spPr>
            <a:xfrm>
              <a:off x="5356750" y="1941900"/>
              <a:ext cx="241675" cy="623025"/>
            </a:xfrm>
            <a:custGeom>
              <a:rect b="b" l="l" r="r" t="t"/>
              <a:pathLst>
                <a:path extrusionOk="0" h="24921" w="9667">
                  <a:moveTo>
                    <a:pt x="6707" y="1"/>
                  </a:moveTo>
                  <a:cubicBezTo>
                    <a:pt x="3025" y="1"/>
                    <a:pt x="1" y="3223"/>
                    <a:pt x="1" y="7233"/>
                  </a:cubicBezTo>
                  <a:lnTo>
                    <a:pt x="1" y="22948"/>
                  </a:lnTo>
                  <a:cubicBezTo>
                    <a:pt x="1" y="24000"/>
                    <a:pt x="790" y="24920"/>
                    <a:pt x="1776" y="24920"/>
                  </a:cubicBezTo>
                  <a:lnTo>
                    <a:pt x="9666" y="24920"/>
                  </a:lnTo>
                  <a:cubicBezTo>
                    <a:pt x="9535" y="24328"/>
                    <a:pt x="9337" y="23671"/>
                    <a:pt x="9337" y="22948"/>
                  </a:cubicBezTo>
                  <a:lnTo>
                    <a:pt x="93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1"/>
            <p:cNvSpPr/>
            <p:nvPr/>
          </p:nvSpPr>
          <p:spPr>
            <a:xfrm>
              <a:off x="5836725" y="894850"/>
              <a:ext cx="752875" cy="1670075"/>
            </a:xfrm>
            <a:custGeom>
              <a:rect b="b" l="l" r="r" t="t"/>
              <a:pathLst>
                <a:path extrusionOk="0" h="66803" w="30115">
                  <a:moveTo>
                    <a:pt x="15058" y="0"/>
                  </a:moveTo>
                  <a:cubicBezTo>
                    <a:pt x="14466" y="0"/>
                    <a:pt x="13940" y="329"/>
                    <a:pt x="13611" y="789"/>
                  </a:cubicBezTo>
                  <a:lnTo>
                    <a:pt x="527" y="19594"/>
                  </a:lnTo>
                  <a:cubicBezTo>
                    <a:pt x="132" y="20185"/>
                    <a:pt x="1" y="21040"/>
                    <a:pt x="330" y="21698"/>
                  </a:cubicBezTo>
                  <a:cubicBezTo>
                    <a:pt x="658" y="22355"/>
                    <a:pt x="1250" y="22750"/>
                    <a:pt x="1973" y="22750"/>
                  </a:cubicBezTo>
                  <a:lnTo>
                    <a:pt x="6707" y="22750"/>
                  </a:lnTo>
                  <a:lnTo>
                    <a:pt x="6707" y="64830"/>
                  </a:lnTo>
                  <a:cubicBezTo>
                    <a:pt x="6707" y="65882"/>
                    <a:pt x="7496" y="66802"/>
                    <a:pt x="8483" y="66802"/>
                  </a:cubicBezTo>
                  <a:lnTo>
                    <a:pt x="21567" y="66802"/>
                  </a:lnTo>
                  <a:cubicBezTo>
                    <a:pt x="22553" y="66802"/>
                    <a:pt x="23342" y="65882"/>
                    <a:pt x="23342" y="64830"/>
                  </a:cubicBezTo>
                  <a:lnTo>
                    <a:pt x="23342" y="22750"/>
                  </a:lnTo>
                  <a:lnTo>
                    <a:pt x="28010" y="22750"/>
                  </a:lnTo>
                  <a:cubicBezTo>
                    <a:pt x="28668" y="22750"/>
                    <a:pt x="29391" y="22355"/>
                    <a:pt x="29654" y="21698"/>
                  </a:cubicBezTo>
                  <a:cubicBezTo>
                    <a:pt x="30114" y="21040"/>
                    <a:pt x="30049" y="20185"/>
                    <a:pt x="29588" y="19594"/>
                  </a:cubicBezTo>
                  <a:lnTo>
                    <a:pt x="16570" y="789"/>
                  </a:lnTo>
                  <a:cubicBezTo>
                    <a:pt x="16241" y="329"/>
                    <a:pt x="15649" y="0"/>
                    <a:pt x="150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1"/>
            <p:cNvSpPr/>
            <p:nvPr/>
          </p:nvSpPr>
          <p:spPr>
            <a:xfrm>
              <a:off x="5680575" y="1678900"/>
              <a:ext cx="243300" cy="886025"/>
            </a:xfrm>
            <a:custGeom>
              <a:rect b="b" l="l" r="r" t="t"/>
              <a:pathLst>
                <a:path extrusionOk="0" h="35441" w="9732">
                  <a:moveTo>
                    <a:pt x="6773" y="1"/>
                  </a:moveTo>
                  <a:cubicBezTo>
                    <a:pt x="3091" y="1"/>
                    <a:pt x="1" y="3223"/>
                    <a:pt x="1" y="7233"/>
                  </a:cubicBezTo>
                  <a:lnTo>
                    <a:pt x="1" y="33468"/>
                  </a:lnTo>
                  <a:cubicBezTo>
                    <a:pt x="1" y="34520"/>
                    <a:pt x="855" y="35440"/>
                    <a:pt x="1842" y="35440"/>
                  </a:cubicBezTo>
                  <a:lnTo>
                    <a:pt x="9732" y="35440"/>
                  </a:lnTo>
                  <a:cubicBezTo>
                    <a:pt x="9534" y="34848"/>
                    <a:pt x="9403" y="34191"/>
                    <a:pt x="9403" y="33468"/>
                  </a:cubicBezTo>
                  <a:lnTo>
                    <a:pt x="940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6" name="Google Shape;1236;p51"/>
          <p:cNvGrpSpPr/>
          <p:nvPr/>
        </p:nvGrpSpPr>
        <p:grpSpPr>
          <a:xfrm>
            <a:off x="6035044" y="2913719"/>
            <a:ext cx="196025" cy="243061"/>
            <a:chOff x="736175" y="1051000"/>
            <a:chExt cx="1678300" cy="2081000"/>
          </a:xfrm>
        </p:grpSpPr>
        <p:sp>
          <p:nvSpPr>
            <p:cNvPr id="1237" name="Google Shape;1237;p51"/>
            <p:cNvSpPr/>
            <p:nvPr/>
          </p:nvSpPr>
          <p:spPr>
            <a:xfrm>
              <a:off x="849600" y="1051000"/>
              <a:ext cx="1449800" cy="1414800"/>
            </a:xfrm>
            <a:custGeom>
              <a:rect b="b" l="l" r="r" t="t"/>
              <a:pathLst>
                <a:path extrusionOk="0" h="56592" w="57992">
                  <a:moveTo>
                    <a:pt x="29062" y="11507"/>
                  </a:moveTo>
                  <a:cubicBezTo>
                    <a:pt x="38267" y="11507"/>
                    <a:pt x="45762" y="19002"/>
                    <a:pt x="45762" y="28207"/>
                  </a:cubicBezTo>
                  <a:cubicBezTo>
                    <a:pt x="45762" y="37412"/>
                    <a:pt x="38267" y="44842"/>
                    <a:pt x="29062" y="44842"/>
                  </a:cubicBezTo>
                  <a:cubicBezTo>
                    <a:pt x="19857" y="44842"/>
                    <a:pt x="12361" y="37412"/>
                    <a:pt x="12361" y="28207"/>
                  </a:cubicBezTo>
                  <a:cubicBezTo>
                    <a:pt x="12361" y="18936"/>
                    <a:pt x="19857" y="11507"/>
                    <a:pt x="29062" y="11507"/>
                  </a:cubicBezTo>
                  <a:close/>
                  <a:moveTo>
                    <a:pt x="22334" y="0"/>
                  </a:moveTo>
                  <a:cubicBezTo>
                    <a:pt x="20900" y="0"/>
                    <a:pt x="19679" y="822"/>
                    <a:pt x="18673" y="2499"/>
                  </a:cubicBezTo>
                  <a:cubicBezTo>
                    <a:pt x="17095" y="5129"/>
                    <a:pt x="14794" y="6444"/>
                    <a:pt x="11769" y="6444"/>
                  </a:cubicBezTo>
                  <a:cubicBezTo>
                    <a:pt x="8745" y="6444"/>
                    <a:pt x="7167" y="8022"/>
                    <a:pt x="7167" y="11046"/>
                  </a:cubicBezTo>
                  <a:cubicBezTo>
                    <a:pt x="7101" y="14137"/>
                    <a:pt x="5786" y="16438"/>
                    <a:pt x="3222" y="17950"/>
                  </a:cubicBezTo>
                  <a:cubicBezTo>
                    <a:pt x="592" y="19528"/>
                    <a:pt x="0" y="21566"/>
                    <a:pt x="1512" y="24328"/>
                  </a:cubicBezTo>
                  <a:cubicBezTo>
                    <a:pt x="2959" y="26958"/>
                    <a:pt x="2959" y="29654"/>
                    <a:pt x="1512" y="32284"/>
                  </a:cubicBezTo>
                  <a:cubicBezTo>
                    <a:pt x="0" y="34914"/>
                    <a:pt x="592" y="37018"/>
                    <a:pt x="3222" y="38596"/>
                  </a:cubicBezTo>
                  <a:cubicBezTo>
                    <a:pt x="5852" y="40174"/>
                    <a:pt x="7167" y="42475"/>
                    <a:pt x="7167" y="45499"/>
                  </a:cubicBezTo>
                  <a:cubicBezTo>
                    <a:pt x="7233" y="48590"/>
                    <a:pt x="8745" y="50102"/>
                    <a:pt x="11769" y="50102"/>
                  </a:cubicBezTo>
                  <a:cubicBezTo>
                    <a:pt x="14794" y="50102"/>
                    <a:pt x="17095" y="51548"/>
                    <a:pt x="18673" y="54047"/>
                  </a:cubicBezTo>
                  <a:cubicBezTo>
                    <a:pt x="19691" y="55744"/>
                    <a:pt x="20928" y="56592"/>
                    <a:pt x="22384" y="56592"/>
                  </a:cubicBezTo>
                  <a:cubicBezTo>
                    <a:pt x="23185" y="56592"/>
                    <a:pt x="24052" y="56335"/>
                    <a:pt x="24985" y="55822"/>
                  </a:cubicBezTo>
                  <a:cubicBezTo>
                    <a:pt x="26300" y="55066"/>
                    <a:pt x="27648" y="54688"/>
                    <a:pt x="28996" y="54688"/>
                  </a:cubicBezTo>
                  <a:cubicBezTo>
                    <a:pt x="30344" y="54688"/>
                    <a:pt x="31692" y="55066"/>
                    <a:pt x="33007" y="55822"/>
                  </a:cubicBezTo>
                  <a:cubicBezTo>
                    <a:pt x="33942" y="56313"/>
                    <a:pt x="34810" y="56563"/>
                    <a:pt x="35612" y="56563"/>
                  </a:cubicBezTo>
                  <a:cubicBezTo>
                    <a:pt x="37066" y="56563"/>
                    <a:pt x="38302" y="55742"/>
                    <a:pt x="39319" y="54047"/>
                  </a:cubicBezTo>
                  <a:cubicBezTo>
                    <a:pt x="40897" y="51417"/>
                    <a:pt x="43198" y="50102"/>
                    <a:pt x="46222" y="50102"/>
                  </a:cubicBezTo>
                  <a:cubicBezTo>
                    <a:pt x="49247" y="50102"/>
                    <a:pt x="50825" y="48590"/>
                    <a:pt x="50825" y="45499"/>
                  </a:cubicBezTo>
                  <a:cubicBezTo>
                    <a:pt x="50891" y="42475"/>
                    <a:pt x="52206" y="40174"/>
                    <a:pt x="54770" y="38596"/>
                  </a:cubicBezTo>
                  <a:cubicBezTo>
                    <a:pt x="57400" y="37018"/>
                    <a:pt x="57992" y="34914"/>
                    <a:pt x="56479" y="32284"/>
                  </a:cubicBezTo>
                  <a:cubicBezTo>
                    <a:pt x="55033" y="29654"/>
                    <a:pt x="55033" y="26958"/>
                    <a:pt x="56479" y="24328"/>
                  </a:cubicBezTo>
                  <a:cubicBezTo>
                    <a:pt x="57992" y="21698"/>
                    <a:pt x="57400" y="19528"/>
                    <a:pt x="54770" y="17950"/>
                  </a:cubicBezTo>
                  <a:cubicBezTo>
                    <a:pt x="52140" y="16438"/>
                    <a:pt x="50825" y="14137"/>
                    <a:pt x="50825" y="11046"/>
                  </a:cubicBezTo>
                  <a:cubicBezTo>
                    <a:pt x="50759" y="8022"/>
                    <a:pt x="49247" y="6444"/>
                    <a:pt x="46222" y="6444"/>
                  </a:cubicBezTo>
                  <a:cubicBezTo>
                    <a:pt x="43198" y="6378"/>
                    <a:pt x="40897" y="5063"/>
                    <a:pt x="39319" y="2499"/>
                  </a:cubicBezTo>
                  <a:cubicBezTo>
                    <a:pt x="38312" y="822"/>
                    <a:pt x="37092" y="0"/>
                    <a:pt x="35658" y="0"/>
                  </a:cubicBezTo>
                  <a:cubicBezTo>
                    <a:pt x="34843" y="0"/>
                    <a:pt x="33959" y="265"/>
                    <a:pt x="33007" y="789"/>
                  </a:cubicBezTo>
                  <a:cubicBezTo>
                    <a:pt x="31692" y="1546"/>
                    <a:pt x="30344" y="1924"/>
                    <a:pt x="28996" y="1924"/>
                  </a:cubicBezTo>
                  <a:cubicBezTo>
                    <a:pt x="27648" y="1924"/>
                    <a:pt x="26300" y="1546"/>
                    <a:pt x="24985" y="789"/>
                  </a:cubicBezTo>
                  <a:cubicBezTo>
                    <a:pt x="24032" y="265"/>
                    <a:pt x="23148" y="0"/>
                    <a:pt x="22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1"/>
            <p:cNvSpPr/>
            <p:nvPr/>
          </p:nvSpPr>
          <p:spPr>
            <a:xfrm>
              <a:off x="736175" y="2326550"/>
              <a:ext cx="677250" cy="795600"/>
            </a:xfrm>
            <a:custGeom>
              <a:rect b="b" l="l" r="r" t="t"/>
              <a:pathLst>
                <a:path extrusionOk="0" h="31824" w="27090">
                  <a:moveTo>
                    <a:pt x="12493" y="0"/>
                  </a:moveTo>
                  <a:lnTo>
                    <a:pt x="0" y="24591"/>
                  </a:lnTo>
                  <a:lnTo>
                    <a:pt x="0" y="24591"/>
                  </a:lnTo>
                  <a:lnTo>
                    <a:pt x="9994" y="23407"/>
                  </a:lnTo>
                  <a:lnTo>
                    <a:pt x="15517" y="31823"/>
                  </a:lnTo>
                  <a:cubicBezTo>
                    <a:pt x="15517" y="31823"/>
                    <a:pt x="26965" y="8018"/>
                    <a:pt x="27088" y="7890"/>
                  </a:cubicBezTo>
                  <a:lnTo>
                    <a:pt x="27088" y="7890"/>
                  </a:lnTo>
                  <a:cubicBezTo>
                    <a:pt x="27089" y="7890"/>
                    <a:pt x="27089" y="7890"/>
                    <a:pt x="27089" y="7890"/>
                  </a:cubicBezTo>
                  <a:cubicBezTo>
                    <a:pt x="27089" y="7890"/>
                    <a:pt x="27089" y="7890"/>
                    <a:pt x="27089" y="7890"/>
                  </a:cubicBezTo>
                  <a:cubicBezTo>
                    <a:pt x="27089" y="7890"/>
                    <a:pt x="27089" y="7890"/>
                    <a:pt x="27088" y="7890"/>
                  </a:cubicBezTo>
                  <a:lnTo>
                    <a:pt x="27088" y="7890"/>
                  </a:lnTo>
                  <a:cubicBezTo>
                    <a:pt x="21106" y="7758"/>
                    <a:pt x="23473" y="1644"/>
                    <a:pt x="16109" y="1513"/>
                  </a:cubicBezTo>
                  <a:cubicBezTo>
                    <a:pt x="12887" y="1513"/>
                    <a:pt x="12493" y="0"/>
                    <a:pt x="124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1"/>
            <p:cNvSpPr/>
            <p:nvPr/>
          </p:nvSpPr>
          <p:spPr>
            <a:xfrm>
              <a:off x="1727350" y="2349550"/>
              <a:ext cx="687125" cy="782450"/>
            </a:xfrm>
            <a:custGeom>
              <a:rect b="b" l="l" r="r" t="t"/>
              <a:pathLst>
                <a:path extrusionOk="0" h="31298" w="27485">
                  <a:moveTo>
                    <a:pt x="14794" y="1"/>
                  </a:moveTo>
                  <a:cubicBezTo>
                    <a:pt x="5721" y="987"/>
                    <a:pt x="7496" y="3223"/>
                    <a:pt x="5458" y="4998"/>
                  </a:cubicBezTo>
                  <a:cubicBezTo>
                    <a:pt x="3733" y="6816"/>
                    <a:pt x="1710" y="7081"/>
                    <a:pt x="679" y="7081"/>
                  </a:cubicBezTo>
                  <a:cubicBezTo>
                    <a:pt x="257" y="7081"/>
                    <a:pt x="1" y="7036"/>
                    <a:pt x="1" y="7036"/>
                  </a:cubicBezTo>
                  <a:lnTo>
                    <a:pt x="1" y="7036"/>
                  </a:lnTo>
                  <a:lnTo>
                    <a:pt x="14137" y="31298"/>
                  </a:lnTo>
                  <a:lnTo>
                    <a:pt x="17622" y="22356"/>
                  </a:lnTo>
                  <a:lnTo>
                    <a:pt x="27484" y="23671"/>
                  </a:lnTo>
                  <a:lnTo>
                    <a:pt x="147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1"/>
            <p:cNvSpPr/>
            <p:nvPr/>
          </p:nvSpPr>
          <p:spPr>
            <a:xfrm>
              <a:off x="1291750" y="1488225"/>
              <a:ext cx="565475" cy="535900"/>
            </a:xfrm>
            <a:custGeom>
              <a:rect b="b" l="l" r="r" t="t"/>
              <a:pathLst>
                <a:path extrusionOk="0" h="21436" w="22619">
                  <a:moveTo>
                    <a:pt x="11376" y="1"/>
                  </a:moveTo>
                  <a:lnTo>
                    <a:pt x="7825" y="7102"/>
                  </a:lnTo>
                  <a:lnTo>
                    <a:pt x="1" y="8220"/>
                  </a:lnTo>
                  <a:lnTo>
                    <a:pt x="5721" y="13743"/>
                  </a:lnTo>
                  <a:lnTo>
                    <a:pt x="4406" y="21435"/>
                  </a:lnTo>
                  <a:lnTo>
                    <a:pt x="11376" y="17819"/>
                  </a:lnTo>
                  <a:lnTo>
                    <a:pt x="18345" y="21435"/>
                  </a:lnTo>
                  <a:lnTo>
                    <a:pt x="17030" y="13743"/>
                  </a:lnTo>
                  <a:lnTo>
                    <a:pt x="22619" y="8220"/>
                  </a:lnTo>
                  <a:lnTo>
                    <a:pt x="14795" y="7102"/>
                  </a:lnTo>
                  <a:lnTo>
                    <a:pt x="11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51"/>
          <p:cNvGrpSpPr/>
          <p:nvPr/>
        </p:nvGrpSpPr>
        <p:grpSpPr>
          <a:xfrm>
            <a:off x="3979968" y="2921659"/>
            <a:ext cx="160902" cy="226360"/>
            <a:chOff x="2790850" y="955650"/>
            <a:chExt cx="1984000" cy="2791125"/>
          </a:xfrm>
        </p:grpSpPr>
        <p:sp>
          <p:nvSpPr>
            <p:cNvPr id="1242" name="Google Shape;1242;p51"/>
            <p:cNvSpPr/>
            <p:nvPr/>
          </p:nvSpPr>
          <p:spPr>
            <a:xfrm>
              <a:off x="3259325" y="955650"/>
              <a:ext cx="1048750" cy="1364350"/>
            </a:xfrm>
            <a:custGeom>
              <a:rect b="b" l="l" r="r" t="t"/>
              <a:pathLst>
                <a:path extrusionOk="0" h="54574" w="41950">
                  <a:moveTo>
                    <a:pt x="21041" y="1"/>
                  </a:moveTo>
                  <a:cubicBezTo>
                    <a:pt x="3157" y="1"/>
                    <a:pt x="1" y="12165"/>
                    <a:pt x="1" y="27221"/>
                  </a:cubicBezTo>
                  <a:cubicBezTo>
                    <a:pt x="1" y="42344"/>
                    <a:pt x="9403" y="54573"/>
                    <a:pt x="21041" y="54573"/>
                  </a:cubicBezTo>
                  <a:cubicBezTo>
                    <a:pt x="32613" y="54573"/>
                    <a:pt x="41949" y="42344"/>
                    <a:pt x="41949" y="27287"/>
                  </a:cubicBezTo>
                  <a:cubicBezTo>
                    <a:pt x="41949" y="12165"/>
                    <a:pt x="38859" y="1"/>
                    <a:pt x="210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1"/>
            <p:cNvSpPr/>
            <p:nvPr/>
          </p:nvSpPr>
          <p:spPr>
            <a:xfrm>
              <a:off x="2790850" y="2370925"/>
              <a:ext cx="1984000" cy="1375850"/>
            </a:xfrm>
            <a:custGeom>
              <a:rect b="b" l="l" r="r" t="t"/>
              <a:pathLst>
                <a:path extrusionOk="0" h="55034" w="79360">
                  <a:moveTo>
                    <a:pt x="28142" y="1"/>
                  </a:moveTo>
                  <a:cubicBezTo>
                    <a:pt x="3946" y="4735"/>
                    <a:pt x="527" y="12099"/>
                    <a:pt x="67" y="37675"/>
                  </a:cubicBezTo>
                  <a:cubicBezTo>
                    <a:pt x="67" y="39274"/>
                    <a:pt x="26" y="39740"/>
                    <a:pt x="9" y="39740"/>
                  </a:cubicBezTo>
                  <a:cubicBezTo>
                    <a:pt x="4" y="39740"/>
                    <a:pt x="1" y="39704"/>
                    <a:pt x="1" y="39648"/>
                  </a:cubicBezTo>
                  <a:lnTo>
                    <a:pt x="1" y="42409"/>
                  </a:lnTo>
                  <a:cubicBezTo>
                    <a:pt x="1" y="42409"/>
                    <a:pt x="5787" y="55033"/>
                    <a:pt x="39583" y="55033"/>
                  </a:cubicBezTo>
                  <a:cubicBezTo>
                    <a:pt x="73378" y="55033"/>
                    <a:pt x="79230" y="42409"/>
                    <a:pt x="79230" y="42409"/>
                  </a:cubicBezTo>
                  <a:lnTo>
                    <a:pt x="79230" y="40371"/>
                  </a:lnTo>
                  <a:cubicBezTo>
                    <a:pt x="79252" y="40404"/>
                    <a:pt x="79270" y="40422"/>
                    <a:pt x="79285" y="40422"/>
                  </a:cubicBezTo>
                  <a:cubicBezTo>
                    <a:pt x="79359" y="40422"/>
                    <a:pt x="79350" y="39965"/>
                    <a:pt x="79296" y="38596"/>
                  </a:cubicBezTo>
                  <a:cubicBezTo>
                    <a:pt x="78901" y="12296"/>
                    <a:pt x="75679" y="4800"/>
                    <a:pt x="51155" y="1"/>
                  </a:cubicBezTo>
                  <a:cubicBezTo>
                    <a:pt x="51155" y="1"/>
                    <a:pt x="47736" y="4735"/>
                    <a:pt x="39648" y="4735"/>
                  </a:cubicBezTo>
                  <a:cubicBezTo>
                    <a:pt x="31627" y="4735"/>
                    <a:pt x="28142" y="1"/>
                    <a:pt x="2814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4" name="Google Shape;1244;p51"/>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248" name="Shape 1248"/>
        <p:cNvGrpSpPr/>
        <p:nvPr/>
      </p:nvGrpSpPr>
      <p:grpSpPr>
        <a:xfrm>
          <a:off x="0" y="0"/>
          <a:ext cx="0" cy="0"/>
          <a:chOff x="0" y="0"/>
          <a:chExt cx="0" cy="0"/>
        </a:xfrm>
      </p:grpSpPr>
      <p:sp>
        <p:nvSpPr>
          <p:cNvPr id="1249" name="Google Shape;1249;p52"/>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rgbClr val="FFFFFF"/>
                </a:solidFill>
              </a:rPr>
              <a:t>OUR PARTNERS</a:t>
            </a:r>
            <a:endParaRPr>
              <a:solidFill>
                <a:srgbClr val="FFFFFF"/>
              </a:solidFill>
            </a:endParaRPr>
          </a:p>
        </p:txBody>
      </p:sp>
      <p:sp>
        <p:nvSpPr>
          <p:cNvPr id="1250" name="Google Shape;1250;p52"/>
          <p:cNvSpPr/>
          <p:nvPr/>
        </p:nvSpPr>
        <p:spPr>
          <a:xfrm>
            <a:off x="1019175" y="1838325"/>
            <a:ext cx="1562100" cy="156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2"/>
          <p:cNvSpPr/>
          <p:nvPr/>
        </p:nvSpPr>
        <p:spPr>
          <a:xfrm>
            <a:off x="3578213" y="2634450"/>
            <a:ext cx="2009700" cy="2009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2"/>
          <p:cNvSpPr/>
          <p:nvPr/>
        </p:nvSpPr>
        <p:spPr>
          <a:xfrm>
            <a:off x="6572250" y="2057400"/>
            <a:ext cx="1419300" cy="14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3" name="Google Shape;1253;p52"/>
          <p:cNvCxnSpPr/>
          <p:nvPr/>
        </p:nvCxnSpPr>
        <p:spPr>
          <a:xfrm>
            <a:off x="2343150" y="2971800"/>
            <a:ext cx="1600200" cy="504900"/>
          </a:xfrm>
          <a:prstGeom prst="straightConnector1">
            <a:avLst/>
          </a:prstGeom>
          <a:noFill/>
          <a:ln cap="flat" cmpd="sng" w="28575">
            <a:solidFill>
              <a:schemeClr val="accent1"/>
            </a:solidFill>
            <a:prstDash val="solid"/>
            <a:round/>
            <a:headEnd len="med" w="med" type="none"/>
            <a:tailEnd len="med" w="med" type="none"/>
          </a:ln>
        </p:spPr>
      </p:cxnSp>
      <p:cxnSp>
        <p:nvCxnSpPr>
          <p:cNvPr id="1254" name="Google Shape;1254;p52"/>
          <p:cNvCxnSpPr/>
          <p:nvPr/>
        </p:nvCxnSpPr>
        <p:spPr>
          <a:xfrm flipH="1" rot="10800000">
            <a:off x="5019675" y="2634450"/>
            <a:ext cx="1790700" cy="1080300"/>
          </a:xfrm>
          <a:prstGeom prst="straightConnector1">
            <a:avLst/>
          </a:prstGeom>
          <a:noFill/>
          <a:ln cap="flat" cmpd="sng" w="28575">
            <a:solidFill>
              <a:schemeClr val="accent1"/>
            </a:solidFill>
            <a:prstDash val="solid"/>
            <a:round/>
            <a:headEnd len="med" w="med" type="none"/>
            <a:tailEnd len="med" w="med" type="none"/>
          </a:ln>
        </p:spPr>
      </p:cxnSp>
      <p:cxnSp>
        <p:nvCxnSpPr>
          <p:cNvPr id="1255" name="Google Shape;1255;p52"/>
          <p:cNvCxnSpPr/>
          <p:nvPr/>
        </p:nvCxnSpPr>
        <p:spPr>
          <a:xfrm flipH="1">
            <a:off x="-600225" y="2543175"/>
            <a:ext cx="1886100" cy="714300"/>
          </a:xfrm>
          <a:prstGeom prst="straightConnector1">
            <a:avLst/>
          </a:prstGeom>
          <a:noFill/>
          <a:ln cap="flat" cmpd="sng" w="28575">
            <a:solidFill>
              <a:schemeClr val="accent1"/>
            </a:solidFill>
            <a:prstDash val="solid"/>
            <a:round/>
            <a:headEnd len="med" w="med" type="none"/>
            <a:tailEnd len="med" w="med" type="none"/>
          </a:ln>
        </p:spPr>
      </p:cxnSp>
      <p:cxnSp>
        <p:nvCxnSpPr>
          <p:cNvPr id="1256" name="Google Shape;1256;p52"/>
          <p:cNvCxnSpPr/>
          <p:nvPr/>
        </p:nvCxnSpPr>
        <p:spPr>
          <a:xfrm rot="10800000">
            <a:off x="7638600" y="2714625"/>
            <a:ext cx="1734000" cy="1181100"/>
          </a:xfrm>
          <a:prstGeom prst="straightConnector1">
            <a:avLst/>
          </a:prstGeom>
          <a:noFill/>
          <a:ln cap="flat" cmpd="sng" w="28575">
            <a:solidFill>
              <a:schemeClr val="accent1"/>
            </a:solidFill>
            <a:prstDash val="solid"/>
            <a:round/>
            <a:headEnd len="med" w="med" type="none"/>
            <a:tailEnd len="med" w="med" type="none"/>
          </a:ln>
        </p:spPr>
      </p:cxnSp>
      <p:grpSp>
        <p:nvGrpSpPr>
          <p:cNvPr id="1257" name="Google Shape;1257;p52"/>
          <p:cNvGrpSpPr/>
          <p:nvPr/>
        </p:nvGrpSpPr>
        <p:grpSpPr>
          <a:xfrm>
            <a:off x="4138061" y="3086207"/>
            <a:ext cx="864787" cy="685156"/>
            <a:chOff x="2504975" y="1971250"/>
            <a:chExt cx="2053150" cy="1626675"/>
          </a:xfrm>
        </p:grpSpPr>
        <p:sp>
          <p:nvSpPr>
            <p:cNvPr id="1258" name="Google Shape;1258;p52"/>
            <p:cNvSpPr/>
            <p:nvPr/>
          </p:nvSpPr>
          <p:spPr>
            <a:xfrm>
              <a:off x="298045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2"/>
            <p:cNvSpPr/>
            <p:nvPr/>
          </p:nvSpPr>
          <p:spPr>
            <a:xfrm>
              <a:off x="3349775" y="1971250"/>
              <a:ext cx="298100" cy="254125"/>
            </a:xfrm>
            <a:custGeom>
              <a:rect b="b" l="l" r="r" t="t"/>
              <a:pathLst>
                <a:path extrusionOk="0" h="10165" w="11924">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2"/>
            <p:cNvSpPr/>
            <p:nvPr/>
          </p:nvSpPr>
          <p:spPr>
            <a:xfrm>
              <a:off x="3349775" y="2548500"/>
              <a:ext cx="298100" cy="254075"/>
            </a:xfrm>
            <a:custGeom>
              <a:rect b="b" l="l" r="r" t="t"/>
              <a:pathLst>
                <a:path extrusionOk="0" h="10163" w="11924">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2"/>
            <p:cNvSpPr/>
            <p:nvPr/>
          </p:nvSpPr>
          <p:spPr>
            <a:xfrm>
              <a:off x="3349775" y="3054500"/>
              <a:ext cx="298100" cy="254075"/>
            </a:xfrm>
            <a:custGeom>
              <a:rect b="b" l="l" r="r" t="t"/>
              <a:pathLst>
                <a:path extrusionOk="0" h="10163" w="11924">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2"/>
            <p:cNvSpPr/>
            <p:nvPr/>
          </p:nvSpPr>
          <p:spPr>
            <a:xfrm>
              <a:off x="3807800" y="2824750"/>
              <a:ext cx="253025" cy="253025"/>
            </a:xfrm>
            <a:custGeom>
              <a:rect b="b" l="l" r="r" t="t"/>
              <a:pathLst>
                <a:path extrusionOk="0" h="10121" w="10121">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2"/>
            <p:cNvSpPr/>
            <p:nvPr/>
          </p:nvSpPr>
          <p:spPr>
            <a:xfrm>
              <a:off x="2936825" y="3342400"/>
              <a:ext cx="296650" cy="255525"/>
            </a:xfrm>
            <a:custGeom>
              <a:rect b="b" l="l" r="r" t="t"/>
              <a:pathLst>
                <a:path extrusionOk="0" h="10221" w="11866">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2"/>
            <p:cNvSpPr/>
            <p:nvPr/>
          </p:nvSpPr>
          <p:spPr>
            <a:xfrm>
              <a:off x="2504975" y="3342400"/>
              <a:ext cx="298100" cy="255525"/>
            </a:xfrm>
            <a:custGeom>
              <a:rect b="b" l="l" r="r" t="t"/>
              <a:pathLst>
                <a:path extrusionOk="0" h="10221" w="11924">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2"/>
            <p:cNvSpPr/>
            <p:nvPr/>
          </p:nvSpPr>
          <p:spPr>
            <a:xfrm>
              <a:off x="3764175" y="33424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2"/>
            <p:cNvSpPr/>
            <p:nvPr/>
          </p:nvSpPr>
          <p:spPr>
            <a:xfrm>
              <a:off x="4217850" y="3342400"/>
              <a:ext cx="296650" cy="255525"/>
            </a:xfrm>
            <a:custGeom>
              <a:rect b="b" l="l" r="r" t="t"/>
              <a:pathLst>
                <a:path extrusionOk="0" h="10221" w="11866">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2"/>
            <p:cNvSpPr/>
            <p:nvPr/>
          </p:nvSpPr>
          <p:spPr>
            <a:xfrm>
              <a:off x="2539875" y="2824750"/>
              <a:ext cx="254475" cy="253025"/>
            </a:xfrm>
            <a:custGeom>
              <a:rect b="b" l="l" r="r" t="t"/>
              <a:pathLst>
                <a:path extrusionOk="0" h="10121" w="10179">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2"/>
            <p:cNvSpPr/>
            <p:nvPr/>
          </p:nvSpPr>
          <p:spPr>
            <a:xfrm>
              <a:off x="4261475" y="2824750"/>
              <a:ext cx="253025" cy="253025"/>
            </a:xfrm>
            <a:custGeom>
              <a:rect b="b" l="l" r="r" t="t"/>
              <a:pathLst>
                <a:path extrusionOk="0" h="10121" w="10121">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2"/>
            <p:cNvSpPr/>
            <p:nvPr/>
          </p:nvSpPr>
          <p:spPr>
            <a:xfrm>
              <a:off x="3351225" y="2548500"/>
              <a:ext cx="296650" cy="254075"/>
            </a:xfrm>
            <a:custGeom>
              <a:rect b="b" l="l" r="r" t="t"/>
              <a:pathLst>
                <a:path extrusionOk="0" h="10163" w="11866">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2"/>
            <p:cNvSpPr/>
            <p:nvPr/>
          </p:nvSpPr>
          <p:spPr>
            <a:xfrm>
              <a:off x="3351225" y="3054500"/>
              <a:ext cx="296650" cy="255525"/>
            </a:xfrm>
            <a:custGeom>
              <a:rect b="b" l="l" r="r" t="t"/>
              <a:pathLst>
                <a:path extrusionOk="0" h="10221" w="11866">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2"/>
            <p:cNvSpPr/>
            <p:nvPr/>
          </p:nvSpPr>
          <p:spPr>
            <a:xfrm>
              <a:off x="2547150" y="2823300"/>
              <a:ext cx="2003350" cy="774600"/>
            </a:xfrm>
            <a:custGeom>
              <a:rect b="b" l="l" r="r" t="t"/>
              <a:pathLst>
                <a:path extrusionOk="0" h="30984" w="80134">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2"/>
            <p:cNvSpPr/>
            <p:nvPr/>
          </p:nvSpPr>
          <p:spPr>
            <a:xfrm>
              <a:off x="2524025" y="1983600"/>
              <a:ext cx="2034100" cy="1095300"/>
            </a:xfrm>
            <a:custGeom>
              <a:rect b="b" l="l" r="r" t="t"/>
              <a:pathLst>
                <a:path extrusionOk="0" h="43812" w="81364">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52"/>
          <p:cNvSpPr/>
          <p:nvPr/>
        </p:nvSpPr>
        <p:spPr>
          <a:xfrm>
            <a:off x="1785109" y="2423647"/>
            <a:ext cx="416092" cy="504966"/>
          </a:xfrm>
          <a:custGeom>
            <a:rect b="b" l="l" r="r" t="t"/>
            <a:pathLst>
              <a:path extrusionOk="0" h="66421" w="54731">
                <a:moveTo>
                  <a:pt x="0" y="1"/>
                </a:moveTo>
                <a:lnTo>
                  <a:pt x="0" y="24777"/>
                </a:lnTo>
                <a:lnTo>
                  <a:pt x="8608" y="35770"/>
                </a:lnTo>
                <a:lnTo>
                  <a:pt x="0" y="35770"/>
                </a:lnTo>
                <a:lnTo>
                  <a:pt x="0" y="52986"/>
                </a:lnTo>
                <a:lnTo>
                  <a:pt x="0" y="66421"/>
                </a:lnTo>
                <a:lnTo>
                  <a:pt x="12970" y="52986"/>
                </a:lnTo>
                <a:lnTo>
                  <a:pt x="22102" y="52986"/>
                </a:lnTo>
                <a:lnTo>
                  <a:pt x="29837" y="35770"/>
                </a:lnTo>
                <a:lnTo>
                  <a:pt x="20648" y="24777"/>
                </a:lnTo>
                <a:lnTo>
                  <a:pt x="40364" y="24777"/>
                </a:lnTo>
                <a:lnTo>
                  <a:pt x="40364" y="39899"/>
                </a:lnTo>
                <a:lnTo>
                  <a:pt x="54730" y="24777"/>
                </a:lnTo>
                <a:lnTo>
                  <a:pt x="41528"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4" name="Google Shape;1274;p52"/>
          <p:cNvGrpSpPr/>
          <p:nvPr/>
        </p:nvGrpSpPr>
        <p:grpSpPr>
          <a:xfrm>
            <a:off x="6985490" y="2462014"/>
            <a:ext cx="592809" cy="405106"/>
            <a:chOff x="4987050" y="1862200"/>
            <a:chExt cx="2378850" cy="1625625"/>
          </a:xfrm>
        </p:grpSpPr>
        <p:sp>
          <p:nvSpPr>
            <p:cNvPr id="1275" name="Google Shape;1275;p52"/>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2"/>
            <p:cNvSpPr/>
            <p:nvPr/>
          </p:nvSpPr>
          <p:spPr>
            <a:xfrm>
              <a:off x="4987050" y="3255150"/>
              <a:ext cx="338800" cy="232675"/>
            </a:xfrm>
            <a:custGeom>
              <a:rect b="b" l="l" r="r" t="t"/>
              <a:pathLst>
                <a:path extrusionOk="0" h="9307" w="13552">
                  <a:moveTo>
                    <a:pt x="6805" y="1"/>
                  </a:moveTo>
                  <a:lnTo>
                    <a:pt x="0" y="9306"/>
                  </a:lnTo>
                  <a:lnTo>
                    <a:pt x="13552" y="9306"/>
                  </a:lnTo>
                  <a:lnTo>
                    <a:pt x="6805" y="1"/>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2"/>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2"/>
            <p:cNvSpPr/>
            <p:nvPr/>
          </p:nvSpPr>
          <p:spPr>
            <a:xfrm>
              <a:off x="6768250" y="2394375"/>
              <a:ext cx="287925" cy="276275"/>
            </a:xfrm>
            <a:custGeom>
              <a:rect b="b" l="l" r="r" t="t"/>
              <a:pathLst>
                <a:path extrusionOk="0" h="11051" w="11517">
                  <a:moveTo>
                    <a:pt x="1" y="0"/>
                  </a:moveTo>
                  <a:lnTo>
                    <a:pt x="8027" y="11051"/>
                  </a:lnTo>
                  <a:lnTo>
                    <a:pt x="11517" y="58"/>
                  </a:lnTo>
                  <a:lnTo>
                    <a:pt x="1"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2"/>
            <p:cNvSpPr/>
            <p:nvPr/>
          </p:nvSpPr>
          <p:spPr>
            <a:xfrm>
              <a:off x="5337475" y="1862200"/>
              <a:ext cx="2028425" cy="1625625"/>
            </a:xfrm>
            <a:custGeom>
              <a:rect b="b" l="l" r="r" t="t"/>
              <a:pathLst>
                <a:path extrusionOk="0" h="65025" w="81137">
                  <a:moveTo>
                    <a:pt x="33560" y="0"/>
                  </a:moveTo>
                  <a:lnTo>
                    <a:pt x="21578" y="16343"/>
                  </a:lnTo>
                  <a:lnTo>
                    <a:pt x="43971" y="46936"/>
                  </a:lnTo>
                  <a:lnTo>
                    <a:pt x="10993" y="30826"/>
                  </a:lnTo>
                  <a:lnTo>
                    <a:pt x="0" y="45831"/>
                  </a:lnTo>
                  <a:lnTo>
                    <a:pt x="14075" y="65024"/>
                  </a:lnTo>
                  <a:lnTo>
                    <a:pt x="36002" y="65024"/>
                  </a:lnTo>
                  <a:lnTo>
                    <a:pt x="29081" y="55602"/>
                  </a:lnTo>
                  <a:lnTo>
                    <a:pt x="57173" y="65024"/>
                  </a:lnTo>
                  <a:lnTo>
                    <a:pt x="81136" y="65024"/>
                  </a:lnTo>
                  <a:lnTo>
                    <a:pt x="33560" y="0"/>
                  </a:lnTo>
                  <a:close/>
                </a:path>
              </a:pathLst>
            </a:custGeom>
            <a:solidFill>
              <a:srgbClr val="0E2A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0" name="Google Shape;1280;p52"/>
          <p:cNvSpPr txBox="1"/>
          <p:nvPr>
            <p:ph idx="4294967295" type="ctrTitle"/>
          </p:nvPr>
        </p:nvSpPr>
        <p:spPr>
          <a:xfrm rot="-5400000">
            <a:off x="459344" y="2559100"/>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MARS</a:t>
            </a:r>
            <a:endParaRPr sz="1400">
              <a:solidFill>
                <a:srgbClr val="0E2A47"/>
              </a:solidFill>
            </a:endParaRPr>
          </a:p>
        </p:txBody>
      </p:sp>
      <p:sp>
        <p:nvSpPr>
          <p:cNvPr id="1281" name="Google Shape;1281;p52"/>
          <p:cNvSpPr txBox="1"/>
          <p:nvPr>
            <p:ph idx="4294967295" type="ctrTitle"/>
          </p:nvPr>
        </p:nvSpPr>
        <p:spPr>
          <a:xfrm>
            <a:off x="3545069" y="37976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MERCURY</a:t>
            </a:r>
            <a:endParaRPr sz="1400">
              <a:solidFill>
                <a:srgbClr val="0E2A47"/>
              </a:solidFill>
            </a:endParaRPr>
          </a:p>
        </p:txBody>
      </p:sp>
      <p:sp>
        <p:nvSpPr>
          <p:cNvPr id="1282" name="Google Shape;1282;p52"/>
          <p:cNvSpPr txBox="1"/>
          <p:nvPr>
            <p:ph idx="4294967295" type="ctrTitle"/>
          </p:nvPr>
        </p:nvSpPr>
        <p:spPr>
          <a:xfrm>
            <a:off x="6243906" y="2822713"/>
            <a:ext cx="2076000" cy="1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400">
                <a:solidFill>
                  <a:srgbClr val="0E2A47"/>
                </a:solidFill>
              </a:rPr>
              <a:t>VENUS</a:t>
            </a:r>
            <a:endParaRPr sz="1400">
              <a:solidFill>
                <a:srgbClr val="0E2A47"/>
              </a:solidFill>
            </a:endParaRPr>
          </a:p>
        </p:txBody>
      </p:sp>
      <p:sp>
        <p:nvSpPr>
          <p:cNvPr id="1283" name="Google Shape;1283;p52"/>
          <p:cNvSpPr txBox="1"/>
          <p:nvPr>
            <p:ph idx="4294967295" type="subTitle"/>
          </p:nvPr>
        </p:nvSpPr>
        <p:spPr>
          <a:xfrm>
            <a:off x="1103187"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Despite being red, Mars is a cold place, not hot. It’s full of iron oxide dust</a:t>
            </a:r>
            <a:endParaRPr sz="900">
              <a:solidFill>
                <a:srgbClr val="FFFFFF"/>
              </a:solidFill>
            </a:endParaRPr>
          </a:p>
        </p:txBody>
      </p:sp>
      <p:sp>
        <p:nvSpPr>
          <p:cNvPr id="1284" name="Google Shape;1284;p52"/>
          <p:cNvSpPr txBox="1"/>
          <p:nvPr>
            <p:ph idx="4294967295" type="subTitle"/>
          </p:nvPr>
        </p:nvSpPr>
        <p:spPr>
          <a:xfrm>
            <a:off x="3857487" y="1641463"/>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Mercury is the </a:t>
            </a:r>
            <a:r>
              <a:rPr lang="es" sz="900">
                <a:solidFill>
                  <a:srgbClr val="FFFFFF"/>
                </a:solidFill>
              </a:rPr>
              <a:t>closest planet to the Sun and the smallest one in our Solar System</a:t>
            </a:r>
            <a:endParaRPr sz="900">
              <a:solidFill>
                <a:srgbClr val="FFFFFF"/>
              </a:solidFill>
            </a:endParaRPr>
          </a:p>
        </p:txBody>
      </p:sp>
      <p:sp>
        <p:nvSpPr>
          <p:cNvPr id="1285" name="Google Shape;1285;p52"/>
          <p:cNvSpPr txBox="1"/>
          <p:nvPr>
            <p:ph idx="4294967295" type="subTitle"/>
          </p:nvPr>
        </p:nvSpPr>
        <p:spPr>
          <a:xfrm>
            <a:off x="6584862" y="3562575"/>
            <a:ext cx="1394100" cy="502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 sz="900">
                <a:solidFill>
                  <a:srgbClr val="FFFFFF"/>
                </a:solidFill>
              </a:rPr>
              <a:t>Venus has a beautiful name and is the second planet from the Sun</a:t>
            </a:r>
            <a:endParaRPr sz="900">
              <a:solidFill>
                <a:srgbClr val="FFFFFF"/>
              </a:solidFill>
            </a:endParaRPr>
          </a:p>
        </p:txBody>
      </p:sp>
      <p:cxnSp>
        <p:nvCxnSpPr>
          <p:cNvPr id="1286" name="Google Shape;1286;p52"/>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90" name="Shape 1290"/>
        <p:cNvGrpSpPr/>
        <p:nvPr/>
      </p:nvGrpSpPr>
      <p:grpSpPr>
        <a:xfrm>
          <a:off x="0" y="0"/>
          <a:ext cx="0" cy="0"/>
          <a:chOff x="0" y="0"/>
          <a:chExt cx="0" cy="0"/>
        </a:xfrm>
      </p:grpSpPr>
      <p:sp>
        <p:nvSpPr>
          <p:cNvPr id="1291" name="Google Shape;1291;p53"/>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THE TEAM</a:t>
            </a:r>
            <a:endParaRPr/>
          </a:p>
        </p:txBody>
      </p:sp>
      <p:pic>
        <p:nvPicPr>
          <p:cNvPr id="1292" name="Google Shape;1292;p53"/>
          <p:cNvPicPr preferRelativeResize="0"/>
          <p:nvPr/>
        </p:nvPicPr>
        <p:blipFill rotWithShape="1">
          <a:blip r:embed="rId3">
            <a:alphaModFix/>
          </a:blip>
          <a:srcRect b="0" l="14268" r="27494" t="0"/>
          <a:stretch/>
        </p:blipFill>
        <p:spPr>
          <a:xfrm>
            <a:off x="311712" y="1453300"/>
            <a:ext cx="1289125" cy="3309202"/>
          </a:xfrm>
          <a:prstGeom prst="rect">
            <a:avLst/>
          </a:prstGeom>
          <a:noFill/>
          <a:ln>
            <a:noFill/>
          </a:ln>
        </p:spPr>
      </p:pic>
      <p:pic>
        <p:nvPicPr>
          <p:cNvPr id="1293" name="Google Shape;1293;p53"/>
          <p:cNvPicPr preferRelativeResize="0"/>
          <p:nvPr/>
        </p:nvPicPr>
        <p:blipFill rotWithShape="1">
          <a:blip r:embed="rId4">
            <a:alphaModFix/>
          </a:blip>
          <a:srcRect b="0" l="49703" r="24287" t="0"/>
          <a:stretch/>
        </p:blipFill>
        <p:spPr>
          <a:xfrm>
            <a:off x="3107800" y="1453300"/>
            <a:ext cx="1289126" cy="3309202"/>
          </a:xfrm>
          <a:prstGeom prst="rect">
            <a:avLst/>
          </a:prstGeom>
          <a:noFill/>
          <a:ln>
            <a:noFill/>
          </a:ln>
        </p:spPr>
      </p:pic>
      <p:pic>
        <p:nvPicPr>
          <p:cNvPr id="1294" name="Google Shape;1294;p53"/>
          <p:cNvPicPr preferRelativeResize="0"/>
          <p:nvPr/>
        </p:nvPicPr>
        <p:blipFill rotWithShape="1">
          <a:blip r:embed="rId5">
            <a:alphaModFix/>
          </a:blip>
          <a:srcRect b="0" l="37643" r="36348" t="0"/>
          <a:stretch/>
        </p:blipFill>
        <p:spPr>
          <a:xfrm>
            <a:off x="1709739" y="1453300"/>
            <a:ext cx="1289126" cy="3309202"/>
          </a:xfrm>
          <a:prstGeom prst="rect">
            <a:avLst/>
          </a:prstGeom>
          <a:noFill/>
          <a:ln>
            <a:noFill/>
          </a:ln>
        </p:spPr>
      </p:pic>
      <p:cxnSp>
        <p:nvCxnSpPr>
          <p:cNvPr id="1295" name="Google Shape;1295;p53"/>
          <p:cNvCxnSpPr/>
          <p:nvPr/>
        </p:nvCxnSpPr>
        <p:spPr>
          <a:xfrm>
            <a:off x="4038600" y="1905000"/>
            <a:ext cx="1457400" cy="0"/>
          </a:xfrm>
          <a:prstGeom prst="straightConnector1">
            <a:avLst/>
          </a:prstGeom>
          <a:noFill/>
          <a:ln cap="flat" cmpd="sng" w="28575">
            <a:solidFill>
              <a:srgbClr val="FFFFFF"/>
            </a:solidFill>
            <a:prstDash val="solid"/>
            <a:round/>
            <a:headEnd len="med" w="med" type="oval"/>
            <a:tailEnd len="med" w="med" type="oval"/>
          </a:ln>
        </p:spPr>
      </p:cxnSp>
      <p:cxnSp>
        <p:nvCxnSpPr>
          <p:cNvPr id="1296" name="Google Shape;1296;p53"/>
          <p:cNvCxnSpPr/>
          <p:nvPr/>
        </p:nvCxnSpPr>
        <p:spPr>
          <a:xfrm>
            <a:off x="2714700" y="2971800"/>
            <a:ext cx="2781300" cy="0"/>
          </a:xfrm>
          <a:prstGeom prst="straightConnector1">
            <a:avLst/>
          </a:prstGeom>
          <a:noFill/>
          <a:ln cap="flat" cmpd="sng" w="28575">
            <a:solidFill>
              <a:srgbClr val="FFFFFF"/>
            </a:solidFill>
            <a:prstDash val="solid"/>
            <a:round/>
            <a:headEnd len="med" w="med" type="oval"/>
            <a:tailEnd len="med" w="med" type="oval"/>
          </a:ln>
        </p:spPr>
      </p:cxnSp>
      <p:cxnSp>
        <p:nvCxnSpPr>
          <p:cNvPr id="1297" name="Google Shape;1297;p53"/>
          <p:cNvCxnSpPr/>
          <p:nvPr/>
        </p:nvCxnSpPr>
        <p:spPr>
          <a:xfrm>
            <a:off x="1152600" y="4038600"/>
            <a:ext cx="4343400" cy="0"/>
          </a:xfrm>
          <a:prstGeom prst="straightConnector1">
            <a:avLst/>
          </a:prstGeom>
          <a:noFill/>
          <a:ln cap="flat" cmpd="sng" w="28575">
            <a:solidFill>
              <a:srgbClr val="FFFFFF"/>
            </a:solidFill>
            <a:prstDash val="solid"/>
            <a:round/>
            <a:headEnd len="med" w="med" type="oval"/>
            <a:tailEnd len="med" w="med" type="oval"/>
          </a:ln>
        </p:spPr>
      </p:cxnSp>
      <p:sp>
        <p:nvSpPr>
          <p:cNvPr id="1298" name="Google Shape;1298;p53"/>
          <p:cNvSpPr txBox="1"/>
          <p:nvPr>
            <p:ph idx="4294967295" type="subTitle"/>
          </p:nvPr>
        </p:nvSpPr>
        <p:spPr>
          <a:xfrm>
            <a:off x="5745892" y="19050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299" name="Google Shape;1299;p53"/>
          <p:cNvSpPr txBox="1"/>
          <p:nvPr>
            <p:ph idx="4294967295" type="subTitle"/>
          </p:nvPr>
        </p:nvSpPr>
        <p:spPr>
          <a:xfrm>
            <a:off x="5745892" y="29718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300" name="Google Shape;1300;p53"/>
          <p:cNvSpPr txBox="1"/>
          <p:nvPr>
            <p:ph idx="4294967295" type="subTitle"/>
          </p:nvPr>
        </p:nvSpPr>
        <p:spPr>
          <a:xfrm>
            <a:off x="5745892" y="4038600"/>
            <a:ext cx="2335200" cy="500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900">
                <a:solidFill>
                  <a:srgbClr val="FFFFFF"/>
                </a:solidFill>
              </a:rPr>
              <a:t>You can replace the image on the screen with your own</a:t>
            </a:r>
            <a:endParaRPr sz="900">
              <a:solidFill>
                <a:srgbClr val="FFFFFF"/>
              </a:solidFill>
            </a:endParaRPr>
          </a:p>
        </p:txBody>
      </p:sp>
      <p:sp>
        <p:nvSpPr>
          <p:cNvPr id="1301" name="Google Shape;1301;p53"/>
          <p:cNvSpPr txBox="1"/>
          <p:nvPr>
            <p:ph idx="4294967295" type="ctrTitle"/>
          </p:nvPr>
        </p:nvSpPr>
        <p:spPr>
          <a:xfrm>
            <a:off x="5745906" y="17087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JENNA DOE</a:t>
            </a:r>
            <a:endParaRPr sz="1000">
              <a:solidFill>
                <a:srgbClr val="FFFFFF"/>
              </a:solidFill>
            </a:endParaRPr>
          </a:p>
        </p:txBody>
      </p:sp>
      <p:sp>
        <p:nvSpPr>
          <p:cNvPr id="1302" name="Google Shape;1302;p53"/>
          <p:cNvSpPr txBox="1"/>
          <p:nvPr>
            <p:ph idx="4294967295" type="ctrTitle"/>
          </p:nvPr>
        </p:nvSpPr>
        <p:spPr>
          <a:xfrm>
            <a:off x="5745906" y="27755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JOHN</a:t>
            </a:r>
            <a:r>
              <a:rPr lang="es" sz="1000">
                <a:solidFill>
                  <a:srgbClr val="FFFFFF"/>
                </a:solidFill>
              </a:rPr>
              <a:t> DOE</a:t>
            </a:r>
            <a:endParaRPr sz="1000">
              <a:solidFill>
                <a:srgbClr val="FFFFFF"/>
              </a:solidFill>
            </a:endParaRPr>
          </a:p>
        </p:txBody>
      </p:sp>
      <p:sp>
        <p:nvSpPr>
          <p:cNvPr id="1303" name="Google Shape;1303;p53"/>
          <p:cNvSpPr txBox="1"/>
          <p:nvPr>
            <p:ph idx="4294967295" type="ctrTitle"/>
          </p:nvPr>
        </p:nvSpPr>
        <p:spPr>
          <a:xfrm>
            <a:off x="5745906" y="3842388"/>
            <a:ext cx="2076000" cy="19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solidFill>
                  <a:srgbClr val="FFFFFF"/>
                </a:solidFill>
              </a:rPr>
              <a:t>JIMMY </a:t>
            </a:r>
            <a:r>
              <a:rPr lang="es" sz="1000">
                <a:solidFill>
                  <a:srgbClr val="FFFFFF"/>
                </a:solidFill>
              </a:rPr>
              <a:t>DOE</a:t>
            </a:r>
            <a:endParaRPr sz="1000">
              <a:solidFill>
                <a:srgbClr val="FFFFFF"/>
              </a:solidFill>
            </a:endParaRPr>
          </a:p>
        </p:txBody>
      </p:sp>
      <p:cxnSp>
        <p:nvCxnSpPr>
          <p:cNvPr id="1304" name="Google Shape;1304;p53"/>
          <p:cNvCxnSpPr/>
          <p:nvPr/>
        </p:nvCxnSpPr>
        <p:spPr>
          <a:xfrm>
            <a:off x="311700" y="1191700"/>
            <a:ext cx="8520600" cy="0"/>
          </a:xfrm>
          <a:prstGeom prst="straightConnector1">
            <a:avLst/>
          </a:prstGeom>
          <a:noFill/>
          <a:ln cap="flat" cmpd="sng" w="9525">
            <a:solidFill>
              <a:srgbClr val="48FFD5"/>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052643"/>
            </a:gs>
            <a:gs pos="100000">
              <a:srgbClr val="041523"/>
            </a:gs>
          </a:gsLst>
          <a:path path="circle">
            <a:fillToRect b="50%" l="50%" r="50%" t="50%"/>
          </a:path>
          <a:tileRect/>
        </a:gradFill>
      </p:bgPr>
    </p:bg>
    <p:spTree>
      <p:nvGrpSpPr>
        <p:cNvPr id="1308" name="Shape 1308"/>
        <p:cNvGrpSpPr/>
        <p:nvPr/>
      </p:nvGrpSpPr>
      <p:grpSpPr>
        <a:xfrm>
          <a:off x="0" y="0"/>
          <a:ext cx="0" cy="0"/>
          <a:chOff x="0" y="0"/>
          <a:chExt cx="0" cy="0"/>
        </a:xfrm>
      </p:grpSpPr>
      <p:sp>
        <p:nvSpPr>
          <p:cNvPr id="1309" name="Google Shape;1309;p54"/>
          <p:cNvSpPr txBox="1"/>
          <p:nvPr>
            <p:ph type="ctrTitle"/>
          </p:nvPr>
        </p:nvSpPr>
        <p:spPr>
          <a:xfrm>
            <a:off x="3986575" y="1429225"/>
            <a:ext cx="3578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1310" name="Google Shape;1310;p54"/>
          <p:cNvSpPr txBox="1"/>
          <p:nvPr>
            <p:ph idx="1" type="subTitle"/>
          </p:nvPr>
        </p:nvSpPr>
        <p:spPr>
          <a:xfrm>
            <a:off x="3986575" y="2421700"/>
            <a:ext cx="4470900" cy="187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000"/>
              <a:t>Does anyone have any question?</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s" sz="1000">
                <a:uFill>
                  <a:noFill/>
                </a:uFill>
                <a:hlinkClick r:id="rId3"/>
              </a:rPr>
              <a:t>addyouremail@freepik.com</a:t>
            </a:r>
            <a:endParaRPr sz="1000"/>
          </a:p>
          <a:p>
            <a:pPr indent="0" lvl="0" marL="0" rtl="0" algn="l">
              <a:spcBef>
                <a:spcPts val="0"/>
              </a:spcBef>
              <a:spcAft>
                <a:spcPts val="0"/>
              </a:spcAft>
              <a:buNone/>
            </a:pPr>
            <a:r>
              <a:rPr lang="es" sz="1000"/>
              <a:t>+91 620 421 838</a:t>
            </a:r>
            <a:endParaRPr sz="1000"/>
          </a:p>
          <a:p>
            <a:pPr indent="0" lvl="0" marL="0" rtl="0" algn="l">
              <a:spcBef>
                <a:spcPts val="0"/>
              </a:spcBef>
              <a:spcAft>
                <a:spcPts val="0"/>
              </a:spcAft>
              <a:buNone/>
            </a:pPr>
            <a:r>
              <a:rPr lang="es" sz="1000"/>
              <a:t>yourcompany.com</a:t>
            </a:r>
            <a:endParaRPr sz="1000"/>
          </a:p>
        </p:txBody>
      </p:sp>
      <p:grpSp>
        <p:nvGrpSpPr>
          <p:cNvPr id="1311" name="Google Shape;1311;p54"/>
          <p:cNvGrpSpPr/>
          <p:nvPr/>
        </p:nvGrpSpPr>
        <p:grpSpPr>
          <a:xfrm flipH="1">
            <a:off x="-4531426" y="-117297"/>
            <a:ext cx="7324051" cy="5378088"/>
            <a:chOff x="238125" y="262775"/>
            <a:chExt cx="7092825" cy="5151425"/>
          </a:xfrm>
        </p:grpSpPr>
        <p:sp>
          <p:nvSpPr>
            <p:cNvPr id="1312" name="Google Shape;1312;p54"/>
            <p:cNvSpPr/>
            <p:nvPr/>
          </p:nvSpPr>
          <p:spPr>
            <a:xfrm>
              <a:off x="4565450" y="4835675"/>
              <a:ext cx="850200" cy="445800"/>
            </a:xfrm>
            <a:custGeom>
              <a:rect b="b" l="l" r="r" t="t"/>
              <a:pathLst>
                <a:path extrusionOk="0" h="17832" w="34008">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5848675" y="1425000"/>
              <a:ext cx="423525" cy="132575"/>
            </a:xfrm>
            <a:custGeom>
              <a:rect b="b" l="l" r="r" t="t"/>
              <a:pathLst>
                <a:path extrusionOk="0" h="5303" w="16941">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5941025" y="1557925"/>
              <a:ext cx="238825" cy="95175"/>
            </a:xfrm>
            <a:custGeom>
              <a:rect b="b" l="l" r="r" t="t"/>
              <a:pathLst>
                <a:path extrusionOk="0" h="3807" w="9553">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6009475" y="1680125"/>
              <a:ext cx="119425" cy="102525"/>
            </a:xfrm>
            <a:custGeom>
              <a:rect b="b" l="l" r="r" t="t"/>
              <a:pathLst>
                <a:path extrusionOk="0" h="4101" w="4777">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5753150" y="1286475"/>
              <a:ext cx="614575" cy="170775"/>
            </a:xfrm>
            <a:custGeom>
              <a:rect b="b" l="l" r="r" t="t"/>
              <a:pathLst>
                <a:path extrusionOk="0" h="6831" w="24583">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1997375" y="1099025"/>
              <a:ext cx="3593400" cy="4136275"/>
            </a:xfrm>
            <a:custGeom>
              <a:rect b="b" l="l" r="r" t="t"/>
              <a:pathLst>
                <a:path extrusionOk="0" h="165451" w="143736">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2271225" y="2928325"/>
              <a:ext cx="977575" cy="976000"/>
            </a:xfrm>
            <a:custGeom>
              <a:rect b="b" l="l" r="r" t="t"/>
              <a:pathLst>
                <a:path extrusionOk="0" h="39040" w="39103">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3957250" y="2998400"/>
              <a:ext cx="25" cy="25"/>
            </a:xfrm>
            <a:custGeom>
              <a:rect b="b" l="l" r="r" t="t"/>
              <a:pathLst>
                <a:path extrusionOk="0" h="1" w="1">
                  <a:moveTo>
                    <a:pt x="1" y="0"/>
                  </a:move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3307675" y="2819750"/>
              <a:ext cx="697375" cy="688475"/>
            </a:xfrm>
            <a:custGeom>
              <a:rect b="b" l="l" r="r" t="t"/>
              <a:pathLst>
                <a:path extrusionOk="0" h="27539" w="27895">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2445675" y="3165225"/>
              <a:ext cx="592975" cy="501025"/>
            </a:xfrm>
            <a:custGeom>
              <a:rect b="b" l="l" r="r" t="t"/>
              <a:pathLst>
                <a:path extrusionOk="0" h="20041" w="23719">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3481225" y="3027000"/>
              <a:ext cx="333850" cy="275925"/>
            </a:xfrm>
            <a:custGeom>
              <a:rect b="b" l="l" r="r" t="t"/>
              <a:pathLst>
                <a:path extrusionOk="0" h="11037" w="13354">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639325" y="2213475"/>
              <a:ext cx="444225" cy="442625"/>
            </a:xfrm>
            <a:custGeom>
              <a:rect b="b" l="l" r="r" t="t"/>
              <a:pathLst>
                <a:path extrusionOk="0" h="17705" w="17769">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1112175" y="2165725"/>
              <a:ext cx="313675" cy="310475"/>
            </a:xfrm>
            <a:custGeom>
              <a:rect b="b" l="l" r="r" t="t"/>
              <a:pathLst>
                <a:path extrusionOk="0" h="12419" w="12547">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4310700" y="22087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4310700" y="234562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4310700" y="2482550"/>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4310700" y="2621050"/>
              <a:ext cx="1028525" cy="39850"/>
            </a:xfrm>
            <a:custGeom>
              <a:rect b="b" l="l" r="r" t="t"/>
              <a:pathLst>
                <a:path extrusionOk="0" h="1594"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4310700" y="27579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4310700" y="28949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4310700" y="303182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4310700" y="3168750"/>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4310700" y="3305675"/>
              <a:ext cx="1028525" cy="39825"/>
            </a:xfrm>
            <a:custGeom>
              <a:rect b="b" l="l" r="r" t="t"/>
              <a:pathLst>
                <a:path extrusionOk="0" h="1593" w="41141">
                  <a:moveTo>
                    <a:pt x="1" y="0"/>
                  </a:moveTo>
                  <a:lnTo>
                    <a:pt x="1" y="1592"/>
                  </a:lnTo>
                  <a:lnTo>
                    <a:pt x="41140" y="1592"/>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4310700" y="3442575"/>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4310700" y="3579500"/>
              <a:ext cx="1028525" cy="39825"/>
            </a:xfrm>
            <a:custGeom>
              <a:rect b="b" l="l" r="r" t="t"/>
              <a:pathLst>
                <a:path extrusionOk="0" h="1593" w="41141">
                  <a:moveTo>
                    <a:pt x="1" y="1"/>
                  </a:moveTo>
                  <a:lnTo>
                    <a:pt x="1" y="1593"/>
                  </a:lnTo>
                  <a:lnTo>
                    <a:pt x="41140" y="1593"/>
                  </a:lnTo>
                  <a:lnTo>
                    <a:pt x="4114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4310700" y="3716425"/>
              <a:ext cx="1028525" cy="39825"/>
            </a:xfrm>
            <a:custGeom>
              <a:rect b="b" l="l" r="r" t="t"/>
              <a:pathLst>
                <a:path extrusionOk="0" h="1593" w="41141">
                  <a:moveTo>
                    <a:pt x="1" y="0"/>
                  </a:moveTo>
                  <a:lnTo>
                    <a:pt x="1" y="1593"/>
                  </a:lnTo>
                  <a:lnTo>
                    <a:pt x="41140" y="1593"/>
                  </a:lnTo>
                  <a:lnTo>
                    <a:pt x="4114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2293525" y="2208700"/>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2293525" y="2345625"/>
              <a:ext cx="1776800" cy="39825"/>
            </a:xfrm>
            <a:custGeom>
              <a:rect b="b" l="l" r="r" t="t"/>
              <a:pathLst>
                <a:path extrusionOk="0" h="1593" w="71072">
                  <a:moveTo>
                    <a:pt x="0" y="1"/>
                  </a:moveTo>
                  <a:lnTo>
                    <a:pt x="0" y="1593"/>
                  </a:lnTo>
                  <a:lnTo>
                    <a:pt x="71071" y="1593"/>
                  </a:lnTo>
                  <a:lnTo>
                    <a:pt x="7107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2293525" y="2482550"/>
              <a:ext cx="1776800" cy="39825"/>
            </a:xfrm>
            <a:custGeom>
              <a:rect b="b" l="l" r="r" t="t"/>
              <a:pathLst>
                <a:path extrusionOk="0" h="1593" w="71072">
                  <a:moveTo>
                    <a:pt x="0" y="0"/>
                  </a:moveTo>
                  <a:lnTo>
                    <a:pt x="0" y="1593"/>
                  </a:lnTo>
                  <a:lnTo>
                    <a:pt x="71071" y="1593"/>
                  </a:lnTo>
                  <a:lnTo>
                    <a:pt x="7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2293525" y="2621050"/>
              <a:ext cx="1195675" cy="39850"/>
            </a:xfrm>
            <a:custGeom>
              <a:rect b="b" l="l" r="r" t="t"/>
              <a:pathLst>
                <a:path extrusionOk="0" h="1594" w="47827">
                  <a:moveTo>
                    <a:pt x="0" y="1"/>
                  </a:moveTo>
                  <a:lnTo>
                    <a:pt x="0" y="1593"/>
                  </a:lnTo>
                  <a:lnTo>
                    <a:pt x="47827" y="1593"/>
                  </a:lnTo>
                  <a:lnTo>
                    <a:pt x="4782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4430100" y="1931675"/>
              <a:ext cx="730800" cy="119450"/>
            </a:xfrm>
            <a:custGeom>
              <a:rect b="b" l="l" r="r" t="t"/>
              <a:pathLst>
                <a:path extrusionOk="0" h="4778" w="29232">
                  <a:moveTo>
                    <a:pt x="1" y="1"/>
                  </a:moveTo>
                  <a:lnTo>
                    <a:pt x="1" y="4777"/>
                  </a:lnTo>
                  <a:lnTo>
                    <a:pt x="29232" y="4777"/>
                  </a:lnTo>
                  <a:lnTo>
                    <a:pt x="2923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2817325" y="1931675"/>
              <a:ext cx="729200" cy="119450"/>
            </a:xfrm>
            <a:custGeom>
              <a:rect b="b" l="l" r="r" t="t"/>
              <a:pathLst>
                <a:path extrusionOk="0" h="4778" w="29168">
                  <a:moveTo>
                    <a:pt x="0" y="1"/>
                  </a:moveTo>
                  <a:lnTo>
                    <a:pt x="0" y="4777"/>
                  </a:lnTo>
                  <a:lnTo>
                    <a:pt x="29167" y="4777"/>
                  </a:lnTo>
                  <a:lnTo>
                    <a:pt x="291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628175" y="3272225"/>
              <a:ext cx="765825" cy="1550725"/>
            </a:xfrm>
            <a:custGeom>
              <a:rect b="b" l="l" r="r" t="t"/>
              <a:pathLst>
                <a:path extrusionOk="0" h="62029" w="30633">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972075" y="4366000"/>
              <a:ext cx="79625" cy="398050"/>
            </a:xfrm>
            <a:custGeom>
              <a:rect b="b" l="l" r="r" t="t"/>
              <a:pathLst>
                <a:path extrusionOk="0" h="15922" w="3185">
                  <a:moveTo>
                    <a:pt x="0" y="1"/>
                  </a:moveTo>
                  <a:lnTo>
                    <a:pt x="0" y="15922"/>
                  </a:lnTo>
                  <a:lnTo>
                    <a:pt x="3185" y="15922"/>
                  </a:lnTo>
                  <a:lnTo>
                    <a:pt x="31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2436800"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2791850" y="685075"/>
              <a:ext cx="213350" cy="214950"/>
            </a:xfrm>
            <a:custGeom>
              <a:rect b="b" l="l" r="r" t="t"/>
              <a:pathLst>
                <a:path extrusionOk="0" h="8598" w="8534">
                  <a:moveTo>
                    <a:pt x="0" y="0"/>
                  </a:moveTo>
                  <a:lnTo>
                    <a:pt x="0"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3146875" y="685075"/>
              <a:ext cx="213375" cy="214950"/>
            </a:xfrm>
            <a:custGeom>
              <a:rect b="b" l="l" r="r" t="t"/>
              <a:pathLst>
                <a:path extrusionOk="0" h="8598" w="8535">
                  <a:moveTo>
                    <a:pt x="1" y="0"/>
                  </a:moveTo>
                  <a:lnTo>
                    <a:pt x="1" y="8598"/>
                  </a:lnTo>
                  <a:lnTo>
                    <a:pt x="8534" y="8598"/>
                  </a:lnTo>
                  <a:lnTo>
                    <a:pt x="853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2258475" y="570450"/>
              <a:ext cx="1280075" cy="444200"/>
            </a:xfrm>
            <a:custGeom>
              <a:rect b="b" l="l" r="r" t="t"/>
              <a:pathLst>
                <a:path extrusionOk="0" h="17768" w="51203">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4947550" y="262775"/>
              <a:ext cx="1147925" cy="384100"/>
            </a:xfrm>
            <a:custGeom>
              <a:rect b="b" l="l" r="r" t="t"/>
              <a:pathLst>
                <a:path extrusionOk="0" h="15364" w="45917">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5336025" y="1923725"/>
              <a:ext cx="162400" cy="135350"/>
            </a:xfrm>
            <a:custGeom>
              <a:rect b="b" l="l" r="r" t="t"/>
              <a:pathLst>
                <a:path extrusionOk="0" h="5414" w="6496">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2651725" y="4047575"/>
              <a:ext cx="135375" cy="116250"/>
            </a:xfrm>
            <a:custGeom>
              <a:rect b="b" l="l" r="r" t="t"/>
              <a:pathLst>
                <a:path extrusionOk="0" h="4650" w="5415">
                  <a:moveTo>
                    <a:pt x="2739" y="1"/>
                  </a:moveTo>
                  <a:lnTo>
                    <a:pt x="1" y="4650"/>
                  </a:lnTo>
                  <a:lnTo>
                    <a:pt x="5414" y="4650"/>
                  </a:lnTo>
                  <a:lnTo>
                    <a:pt x="273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2481375" y="1923725"/>
              <a:ext cx="164025" cy="135350"/>
            </a:xfrm>
            <a:custGeom>
              <a:rect b="b" l="l" r="r" t="t"/>
              <a:pathLst>
                <a:path extrusionOk="0" h="5414" w="6561">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1459250" y="2527125"/>
              <a:ext cx="243625" cy="208425"/>
            </a:xfrm>
            <a:custGeom>
              <a:rect b="b" l="l" r="r" t="t"/>
              <a:pathLst>
                <a:path extrusionOk="0" h="8337" w="9745">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4718275" y="1636825"/>
              <a:ext cx="243625" cy="208900"/>
            </a:xfrm>
            <a:custGeom>
              <a:rect b="b" l="l" r="r" t="t"/>
              <a:pathLst>
                <a:path extrusionOk="0" h="8356" w="9745">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4971425" y="1636825"/>
              <a:ext cx="243625" cy="208900"/>
            </a:xfrm>
            <a:custGeom>
              <a:rect b="b" l="l" r="r" t="t"/>
              <a:pathLst>
                <a:path extrusionOk="0" h="8356" w="9745">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6803925" y="2260975"/>
              <a:ext cx="243625" cy="208850"/>
            </a:xfrm>
            <a:custGeom>
              <a:rect b="b" l="l" r="r" t="t"/>
              <a:pathLst>
                <a:path extrusionOk="0" h="8354" w="9745">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5711750" y="2736450"/>
              <a:ext cx="197450" cy="168025"/>
            </a:xfrm>
            <a:custGeom>
              <a:rect b="b" l="l" r="r" t="t"/>
              <a:pathLst>
                <a:path extrusionOk="0" h="6721" w="7898">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5789775" y="945725"/>
              <a:ext cx="197425" cy="169225"/>
            </a:xfrm>
            <a:custGeom>
              <a:rect b="b" l="l" r="r" t="t"/>
              <a:pathLst>
                <a:path extrusionOk="0" h="6769" w="7897">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6049275" y="945725"/>
              <a:ext cx="197450" cy="169225"/>
            </a:xfrm>
            <a:custGeom>
              <a:rect b="b" l="l" r="r" t="t"/>
              <a:pathLst>
                <a:path extrusionOk="0" h="6769" w="7898">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3006775" y="4857175"/>
              <a:ext cx="197450" cy="169575"/>
            </a:xfrm>
            <a:custGeom>
              <a:rect b="b" l="l" r="r" t="t"/>
              <a:pathLst>
                <a:path extrusionOk="0" h="6783" w="7898">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264700" y="4857175"/>
              <a:ext cx="197450" cy="169575"/>
            </a:xfrm>
            <a:custGeom>
              <a:rect b="b" l="l" r="r" t="t"/>
              <a:pathLst>
                <a:path extrusionOk="0" h="6783" w="7898">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6307200" y="945725"/>
              <a:ext cx="195850" cy="169225"/>
            </a:xfrm>
            <a:custGeom>
              <a:rect b="b" l="l" r="r" t="t"/>
              <a:pathLst>
                <a:path extrusionOk="0" h="6769" w="7834">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3767800" y="836325"/>
              <a:ext cx="197450" cy="168025"/>
            </a:xfrm>
            <a:custGeom>
              <a:rect b="b" l="l" r="r" t="t"/>
              <a:pathLst>
                <a:path extrusionOk="0" h="6721" w="7898">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3505100" y="4547475"/>
              <a:ext cx="287750" cy="207875"/>
            </a:xfrm>
            <a:custGeom>
              <a:rect b="b" l="l" r="r" t="t"/>
              <a:pathLst>
                <a:path extrusionOk="0" h="8315" w="1151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1495875" y="2773900"/>
              <a:ext cx="203800" cy="1459975"/>
            </a:xfrm>
            <a:custGeom>
              <a:rect b="b" l="l" r="r" t="t"/>
              <a:pathLst>
                <a:path extrusionOk="0" h="58399" w="8152">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4119650" y="868550"/>
              <a:ext cx="133750" cy="157250"/>
            </a:xfrm>
            <a:custGeom>
              <a:rect b="b" l="l" r="r" t="t"/>
              <a:pathLst>
                <a:path extrusionOk="0" h="6290" w="535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5961700" y="1944425"/>
              <a:ext cx="812000" cy="746725"/>
            </a:xfrm>
            <a:custGeom>
              <a:rect b="b" l="l" r="r" t="t"/>
              <a:pathLst>
                <a:path extrusionOk="0" h="29869" w="3248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flipH="1">
              <a:off x="755540" y="1025104"/>
              <a:ext cx="1047660" cy="746725"/>
            </a:xfrm>
            <a:custGeom>
              <a:rect b="b" l="l" r="r" t="t"/>
              <a:pathLst>
                <a:path extrusionOk="0" h="29869" w="38849">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5700600" y="3254725"/>
              <a:ext cx="246800" cy="1534800"/>
            </a:xfrm>
            <a:custGeom>
              <a:rect b="b" l="l" r="r" t="t"/>
              <a:pathLst>
                <a:path extrusionOk="0" h="61392" w="9872">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6150075" y="3201275"/>
              <a:ext cx="131675" cy="74175"/>
            </a:xfrm>
            <a:custGeom>
              <a:rect b="b" l="l" r="r" t="t"/>
              <a:pathLst>
                <a:path extrusionOk="0" h="2967" w="5267">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6616075" y="3944100"/>
              <a:ext cx="157625" cy="176750"/>
            </a:xfrm>
            <a:custGeom>
              <a:rect b="b" l="l" r="r" t="t"/>
              <a:pathLst>
                <a:path extrusionOk="0" h="7070" w="6305">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6299225" y="3275275"/>
              <a:ext cx="313675" cy="328125"/>
            </a:xfrm>
            <a:custGeom>
              <a:rect b="b" l="l" r="r" t="t"/>
              <a:pathLst>
                <a:path extrusionOk="0" h="13125" w="12547">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5732450" y="3078000"/>
              <a:ext cx="244700" cy="157625"/>
            </a:xfrm>
            <a:custGeom>
              <a:rect b="b" l="l" r="r" t="t"/>
              <a:pathLst>
                <a:path extrusionOk="0" h="6305" w="9788">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6651200" y="3786250"/>
              <a:ext cx="58825" cy="118075"/>
            </a:xfrm>
            <a:custGeom>
              <a:rect b="b" l="l" r="r" t="t"/>
              <a:pathLst>
                <a:path extrusionOk="0" h="4723" w="2353">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6007875" y="3155300"/>
              <a:ext cx="121025" cy="59650"/>
            </a:xfrm>
            <a:custGeom>
              <a:rect b="b" l="l" r="r" t="t"/>
              <a:pathLst>
                <a:path extrusionOk="0" h="2386" w="4841">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6599900" y="3634350"/>
              <a:ext cx="76675" cy="115525"/>
            </a:xfrm>
            <a:custGeom>
              <a:rect b="b" l="l" r="r" t="t"/>
              <a:pathLst>
                <a:path extrusionOk="0" h="4621" w="3067">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238125" y="2229325"/>
              <a:ext cx="224500" cy="433150"/>
            </a:xfrm>
            <a:custGeom>
              <a:rect b="b" l="l" r="r" t="t"/>
              <a:pathLst>
                <a:path extrusionOk="0" h="17326" w="898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417375" y="2847300"/>
              <a:ext cx="91425" cy="108125"/>
            </a:xfrm>
            <a:custGeom>
              <a:rect b="b" l="l" r="r" t="t"/>
              <a:pathLst>
                <a:path extrusionOk="0" h="4325" w="3657">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360700" y="2701425"/>
              <a:ext cx="71675" cy="113900"/>
            </a:xfrm>
            <a:custGeom>
              <a:rect b="b" l="l" r="r" t="t"/>
              <a:pathLst>
                <a:path extrusionOk="0" h="4556" w="2867">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379800" y="2081500"/>
              <a:ext cx="80800" cy="112900"/>
            </a:xfrm>
            <a:custGeom>
              <a:rect b="b" l="l" r="r" t="t"/>
              <a:pathLst>
                <a:path extrusionOk="0" h="4516" w="3232">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516725" y="1740625"/>
              <a:ext cx="222925" cy="222925"/>
            </a:xfrm>
            <a:custGeom>
              <a:rect b="b" l="l" r="r" t="t"/>
              <a:pathLst>
                <a:path extrusionOk="0" h="8917" w="8917">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451450" y="1948450"/>
              <a:ext cx="90775" cy="104250"/>
            </a:xfrm>
            <a:custGeom>
              <a:rect b="b" l="l" r="r" t="t"/>
              <a:pathLst>
                <a:path extrusionOk="0" h="4170" w="3631">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504525" y="2977900"/>
              <a:ext cx="231950" cy="235450"/>
            </a:xfrm>
            <a:custGeom>
              <a:rect b="b" l="l" r="r" t="t"/>
              <a:pathLst>
                <a:path extrusionOk="0" h="9418" w="9278">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7060250" y="2937275"/>
              <a:ext cx="87600" cy="107625"/>
            </a:xfrm>
            <a:custGeom>
              <a:rect b="b" l="l" r="r" t="t"/>
              <a:pathLst>
                <a:path extrusionOk="0" h="4305" w="3504">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7136675" y="2790600"/>
              <a:ext cx="71675" cy="115475"/>
            </a:xfrm>
            <a:custGeom>
              <a:rect b="b" l="l" r="r" t="t"/>
              <a:pathLst>
                <a:path extrusionOk="0" h="4619" w="2867">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6832600" y="3069275"/>
              <a:ext cx="226100" cy="234825"/>
            </a:xfrm>
            <a:custGeom>
              <a:rect b="b" l="l" r="r" t="t"/>
              <a:pathLst>
                <a:path extrusionOk="0" h="9393" w="9044">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7108025" y="2320075"/>
              <a:ext cx="222925" cy="434750"/>
            </a:xfrm>
            <a:custGeom>
              <a:rect b="b" l="l" r="r" t="t"/>
              <a:pathLst>
                <a:path extrusionOk="0" h="17390" w="8917">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7025225" y="2038025"/>
              <a:ext cx="92375" cy="105425"/>
            </a:xfrm>
            <a:custGeom>
              <a:rect b="b" l="l" r="r" t="t"/>
              <a:pathLst>
                <a:path extrusionOk="0" h="4217" w="3695">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7111200" y="2171525"/>
              <a:ext cx="78050" cy="113625"/>
            </a:xfrm>
            <a:custGeom>
              <a:rect b="b" l="l" r="r" t="t"/>
              <a:pathLst>
                <a:path extrusionOk="0" h="4545" w="3122">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6829400" y="1831375"/>
              <a:ext cx="222925" cy="222925"/>
            </a:xfrm>
            <a:custGeom>
              <a:rect b="b" l="l" r="r" t="t"/>
              <a:pathLst>
                <a:path extrusionOk="0" h="8917" w="8917">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1369300" y="4886275"/>
              <a:ext cx="322425" cy="328350"/>
            </a:xfrm>
            <a:custGeom>
              <a:rect b="b" l="l" r="r" t="t"/>
              <a:pathLst>
                <a:path extrusionOk="0" h="13134" w="12897">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1849075" y="5273675"/>
              <a:ext cx="130825" cy="60350"/>
            </a:xfrm>
            <a:custGeom>
              <a:rect b="b" l="l" r="r" t="t"/>
              <a:pathLst>
                <a:path extrusionOk="0" h="2414" w="5233">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1276025" y="4585150"/>
              <a:ext cx="55875" cy="116800"/>
            </a:xfrm>
            <a:custGeom>
              <a:rect b="b" l="l" r="r" t="t"/>
              <a:pathLst>
                <a:path extrusionOk="0" h="4672" w="2235">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1307975" y="4740050"/>
              <a:ext cx="74875" cy="114750"/>
            </a:xfrm>
            <a:custGeom>
              <a:rect b="b" l="l" r="r" t="t"/>
              <a:pathLst>
                <a:path extrusionOk="0" h="4590" w="2995">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1214075" y="4367600"/>
              <a:ext cx="157625" cy="178325"/>
            </a:xfrm>
            <a:custGeom>
              <a:rect b="b" l="l" r="r" t="t"/>
              <a:pathLst>
                <a:path extrusionOk="0" h="7133" w="6305">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1702125" y="5214500"/>
              <a:ext cx="131300" cy="73350"/>
            </a:xfrm>
            <a:custGeom>
              <a:rect b="b" l="l" r="r" t="t"/>
              <a:pathLst>
                <a:path extrusionOk="0" h="2934" w="5252">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2014900" y="5254400"/>
              <a:ext cx="237250" cy="157625"/>
            </a:xfrm>
            <a:custGeom>
              <a:rect b="b" l="l" r="r" t="t"/>
              <a:pathLst>
                <a:path extrusionOk="0" h="6305" w="949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3619725" y="1871175"/>
              <a:ext cx="240450" cy="240450"/>
            </a:xfrm>
            <a:custGeom>
              <a:rect b="b" l="l" r="r" t="t"/>
              <a:pathLst>
                <a:path extrusionOk="0" h="9618" w="9618">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4411000"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4718275" y="772625"/>
              <a:ext cx="240425" cy="240450"/>
            </a:xfrm>
            <a:custGeom>
              <a:rect b="b" l="l" r="r" t="t"/>
              <a:pathLst>
                <a:path extrusionOk="0" h="9618" w="9617">
                  <a:moveTo>
                    <a:pt x="1" y="1"/>
                  </a:moveTo>
                  <a:lnTo>
                    <a:pt x="1"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5320100" y="772625"/>
              <a:ext cx="240425" cy="240450"/>
            </a:xfrm>
            <a:custGeom>
              <a:rect b="b" l="l" r="r" t="t"/>
              <a:pathLst>
                <a:path extrusionOk="0" h="9618" w="9617">
                  <a:moveTo>
                    <a:pt x="0" y="1"/>
                  </a:moveTo>
                  <a:lnTo>
                    <a:pt x="0" y="9617"/>
                  </a:lnTo>
                  <a:lnTo>
                    <a:pt x="9617" y="9617"/>
                  </a:lnTo>
                  <a:lnTo>
                    <a:pt x="961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1718775" y="4396250"/>
              <a:ext cx="472875" cy="608200"/>
            </a:xfrm>
            <a:custGeom>
              <a:rect b="b" l="l" r="r" t="t"/>
              <a:pathLst>
                <a:path extrusionOk="0" h="24328" w="18915">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1817475" y="4498150"/>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1817475" y="4574575"/>
              <a:ext cx="280225" cy="39825"/>
            </a:xfrm>
            <a:custGeom>
              <a:rect b="b" l="l" r="r" t="t"/>
              <a:pathLst>
                <a:path extrusionOk="0" h="1593" w="11209">
                  <a:moveTo>
                    <a:pt x="1" y="0"/>
                  </a:moveTo>
                  <a:lnTo>
                    <a:pt x="1" y="1592"/>
                  </a:lnTo>
                  <a:lnTo>
                    <a:pt x="11209" y="1592"/>
                  </a:lnTo>
                  <a:lnTo>
                    <a:pt x="1120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1817475" y="4650975"/>
              <a:ext cx="221325" cy="39850"/>
            </a:xfrm>
            <a:custGeom>
              <a:rect b="b" l="l" r="r" t="t"/>
              <a:pathLst>
                <a:path extrusionOk="0" h="1594" w="8853">
                  <a:moveTo>
                    <a:pt x="1" y="1"/>
                  </a:moveTo>
                  <a:lnTo>
                    <a:pt x="1" y="1593"/>
                  </a:lnTo>
                  <a:lnTo>
                    <a:pt x="8853" y="1593"/>
                  </a:lnTo>
                  <a:lnTo>
                    <a:pt x="885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6358150" y="2643350"/>
              <a:ext cx="401225" cy="445825"/>
            </a:xfrm>
            <a:custGeom>
              <a:rect b="b" l="l" r="r" t="t"/>
              <a:pathLst>
                <a:path extrusionOk="0" h="17833" w="16049">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3627700" y="319425"/>
              <a:ext cx="525400" cy="450050"/>
            </a:xfrm>
            <a:custGeom>
              <a:rect b="b" l="l" r="r" t="t"/>
              <a:pathLst>
                <a:path extrusionOk="0" h="18002" w="21016">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3778950" y="401675"/>
              <a:ext cx="101900" cy="235650"/>
            </a:xfrm>
            <a:custGeom>
              <a:rect b="b" l="l" r="r" t="t"/>
              <a:pathLst>
                <a:path extrusionOk="0" h="9426" w="4076">
                  <a:moveTo>
                    <a:pt x="2484" y="1"/>
                  </a:moveTo>
                  <a:lnTo>
                    <a:pt x="2484" y="5668"/>
                  </a:lnTo>
                  <a:lnTo>
                    <a:pt x="0" y="8279"/>
                  </a:lnTo>
                  <a:lnTo>
                    <a:pt x="1146" y="9426"/>
                  </a:lnTo>
                  <a:lnTo>
                    <a:pt x="4076" y="6305"/>
                  </a:lnTo>
                  <a:lnTo>
                    <a:pt x="40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2650150" y="1654650"/>
              <a:ext cx="173550" cy="173575"/>
            </a:xfrm>
            <a:custGeom>
              <a:rect b="b" l="l" r="r" t="t"/>
              <a:pathLst>
                <a:path extrusionOk="0" h="6943" w="6942">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1094650" y="26911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1723550" y="1665800"/>
              <a:ext cx="151275" cy="151275"/>
            </a:xfrm>
            <a:custGeom>
              <a:rect b="b" l="l" r="r" t="t"/>
              <a:pathLst>
                <a:path extrusionOk="0" h="6051" w="6051">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6334250" y="436700"/>
              <a:ext cx="149700" cy="151275"/>
            </a:xfrm>
            <a:custGeom>
              <a:rect b="b" l="l" r="r" t="t"/>
              <a:pathLst>
                <a:path extrusionOk="0" h="6051" w="5988">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6866025" y="2581250"/>
              <a:ext cx="149675" cy="151275"/>
            </a:xfrm>
            <a:custGeom>
              <a:rect b="b" l="l" r="r" t="t"/>
              <a:pathLst>
                <a:path extrusionOk="0" h="6051" w="5987">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1094650" y="2971325"/>
              <a:ext cx="171975" cy="173550"/>
            </a:xfrm>
            <a:custGeom>
              <a:rect b="b" l="l" r="r" t="t"/>
              <a:pathLst>
                <a:path extrusionOk="0" h="6942" w="6879">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2409725" y="1654650"/>
              <a:ext cx="171975" cy="173575"/>
            </a:xfrm>
            <a:custGeom>
              <a:rect b="b" l="l" r="r" t="t"/>
              <a:pathLst>
                <a:path extrusionOk="0" h="6943" w="6879">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4450800" y="4440825"/>
              <a:ext cx="1246650" cy="250000"/>
            </a:xfrm>
            <a:custGeom>
              <a:rect b="b" l="l" r="r" t="t"/>
              <a:pathLst>
                <a:path extrusionOk="0" h="10000" w="49866">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118225" y="1673750"/>
              <a:ext cx="1514100" cy="135375"/>
            </a:xfrm>
            <a:custGeom>
              <a:rect b="b" l="l" r="r" t="t"/>
              <a:pathLst>
                <a:path extrusionOk="0" h="5415" w="60564">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1349400" y="323650"/>
              <a:ext cx="2101600" cy="616175"/>
            </a:xfrm>
            <a:custGeom>
              <a:rect b="b" l="l" r="r" t="t"/>
              <a:pathLst>
                <a:path extrusionOk="0" h="24647" w="84064">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5823200" y="713725"/>
              <a:ext cx="843825" cy="1111300"/>
            </a:xfrm>
            <a:custGeom>
              <a:rect b="b" l="l" r="r" t="t"/>
              <a:pathLst>
                <a:path extrusionOk="0" h="44452" w="33753">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924300" y="661175"/>
              <a:ext cx="135350" cy="314875"/>
            </a:xfrm>
            <a:custGeom>
              <a:rect b="b" l="l" r="r" t="t"/>
              <a:pathLst>
                <a:path extrusionOk="0" h="12595" w="5414">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1782450" y="3907475"/>
              <a:ext cx="135350" cy="315250"/>
            </a:xfrm>
            <a:custGeom>
              <a:rect b="b" l="l" r="r" t="t"/>
              <a:pathLst>
                <a:path extrusionOk="0" h="12610" w="5414">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1113775" y="661175"/>
              <a:ext cx="133750" cy="314875"/>
            </a:xfrm>
            <a:custGeom>
              <a:rect b="b" l="l" r="r" t="t"/>
              <a:pathLst>
                <a:path extrusionOk="0" h="12595" w="535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1782450" y="2181650"/>
              <a:ext cx="135350" cy="1668525"/>
            </a:xfrm>
            <a:custGeom>
              <a:rect b="b" l="l" r="r" t="t"/>
              <a:pathLst>
                <a:path extrusionOk="0" h="66741" w="5414">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5576425" y="4885025"/>
              <a:ext cx="1047625" cy="159225"/>
            </a:xfrm>
            <a:custGeom>
              <a:rect b="b" l="l" r="r" t="t"/>
              <a:pathLst>
                <a:path extrusionOk="0" h="6369" w="41905">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5523875" y="5074475"/>
              <a:ext cx="1100175" cy="157650"/>
            </a:xfrm>
            <a:custGeom>
              <a:rect b="b" l="l" r="r" t="t"/>
              <a:pathLst>
                <a:path extrusionOk="0" h="6306" w="44007">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2408625" y="5020350"/>
              <a:ext cx="1230225" cy="393850"/>
            </a:xfrm>
            <a:custGeom>
              <a:rect b="b" l="l" r="r" t="t"/>
              <a:pathLst>
                <a:path extrusionOk="0" h="15754" w="49209">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819225" y="2831225"/>
              <a:ext cx="197450" cy="168025"/>
            </a:xfrm>
            <a:custGeom>
              <a:rect b="b" l="l" r="r" t="t"/>
              <a:pathLst>
                <a:path extrusionOk="0" h="6721" w="7898">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860625" y="1842525"/>
              <a:ext cx="619350" cy="135350"/>
            </a:xfrm>
            <a:custGeom>
              <a:rect b="b" l="l" r="r" t="t"/>
              <a:pathLst>
                <a:path extrusionOk="0" h="5414" w="24774">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6060425" y="4273650"/>
              <a:ext cx="627300" cy="495175"/>
            </a:xfrm>
            <a:custGeom>
              <a:rect b="b" l="l" r="r" t="t"/>
              <a:pathLst>
                <a:path extrusionOk="0" h="19807" w="25092">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6033350" y="2694300"/>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6162325" y="2694300"/>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6033350" y="2820075"/>
              <a:ext cx="97150" cy="98725"/>
            </a:xfrm>
            <a:custGeom>
              <a:rect b="b" l="l" r="r" t="t"/>
              <a:pathLst>
                <a:path extrusionOk="0" h="3949" w="3886">
                  <a:moveTo>
                    <a:pt x="1" y="0"/>
                  </a:moveTo>
                  <a:lnTo>
                    <a:pt x="1" y="3949"/>
                  </a:lnTo>
                  <a:lnTo>
                    <a:pt x="3885" y="3949"/>
                  </a:lnTo>
                  <a:lnTo>
                    <a:pt x="38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6162325" y="2820075"/>
              <a:ext cx="98725" cy="98725"/>
            </a:xfrm>
            <a:custGeom>
              <a:rect b="b" l="l" r="r" t="t"/>
              <a:pathLst>
                <a:path extrusionOk="0" h="3949" w="3949">
                  <a:moveTo>
                    <a:pt x="0" y="0"/>
                  </a:moveTo>
                  <a:lnTo>
                    <a:pt x="0" y="3949"/>
                  </a:lnTo>
                  <a:lnTo>
                    <a:pt x="3948" y="3949"/>
                  </a:lnTo>
                  <a:lnTo>
                    <a:pt x="394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6076350" y="3681400"/>
              <a:ext cx="176750" cy="455375"/>
            </a:xfrm>
            <a:custGeom>
              <a:rect b="b" l="l" r="r" t="t"/>
              <a:pathLst>
                <a:path extrusionOk="0" h="18215" w="707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6270575" y="3679800"/>
              <a:ext cx="178350" cy="456975"/>
            </a:xfrm>
            <a:custGeom>
              <a:rect b="b" l="l" r="r" t="t"/>
              <a:pathLst>
                <a:path extrusionOk="0" h="18279" w="7134">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6170275" y="3772150"/>
              <a:ext cx="184700" cy="116250"/>
            </a:xfrm>
            <a:custGeom>
              <a:rect b="b" l="l" r="r" t="t"/>
              <a:pathLst>
                <a:path extrusionOk="0" h="4650" w="7388">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6132075" y="3928175"/>
              <a:ext cx="261125" cy="208600"/>
            </a:xfrm>
            <a:custGeom>
              <a:rect b="b" l="l" r="r" t="t"/>
              <a:pathLst>
                <a:path extrusionOk="0" h="8344" w="10445">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6262625" y="3928175"/>
              <a:ext cx="25" cy="25"/>
            </a:xfrm>
            <a:custGeom>
              <a:rect b="b" l="l" r="r" t="t"/>
              <a:pathLst>
                <a:path extrusionOk="0" h="1" w="1">
                  <a:moveTo>
                    <a:pt x="0" y="0"/>
                  </a:move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6036550" y="3628850"/>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6036550" y="4149475"/>
              <a:ext cx="447400" cy="39825"/>
            </a:xfrm>
            <a:custGeom>
              <a:rect b="b" l="l" r="r" t="t"/>
              <a:pathLst>
                <a:path extrusionOk="0" h="1593" w="17896">
                  <a:moveTo>
                    <a:pt x="0" y="1"/>
                  </a:moveTo>
                  <a:lnTo>
                    <a:pt x="0" y="1593"/>
                  </a:lnTo>
                  <a:lnTo>
                    <a:pt x="17895" y="1593"/>
                  </a:lnTo>
                  <a:lnTo>
                    <a:pt x="1789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6163900" y="2121150"/>
              <a:ext cx="122575" cy="176750"/>
            </a:xfrm>
            <a:custGeom>
              <a:rect b="b" l="l" r="r" t="t"/>
              <a:pathLst>
                <a:path extrusionOk="0" h="7070" w="4903">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6302425" y="2121150"/>
              <a:ext cx="138525" cy="176750"/>
            </a:xfrm>
            <a:custGeom>
              <a:rect b="b" l="l" r="r" t="t"/>
              <a:pathLst>
                <a:path extrusionOk="0" h="7070" w="5541">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6472775" y="2121150"/>
              <a:ext cx="121025" cy="176750"/>
            </a:xfrm>
            <a:custGeom>
              <a:rect b="b" l="l" r="r" t="t"/>
              <a:pathLst>
                <a:path extrusionOk="0" h="7070" w="4841">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1688525" y="661175"/>
              <a:ext cx="92350" cy="178350"/>
            </a:xfrm>
            <a:custGeom>
              <a:rect b="b" l="l" r="r" t="t"/>
              <a:pathLst>
                <a:path extrusionOk="0" h="7134" w="3694">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flipH="1">
              <a:off x="1461393" y="1206602"/>
              <a:ext cx="147728" cy="176750"/>
            </a:xfrm>
            <a:custGeom>
              <a:rect b="b" l="l" r="r" t="t"/>
              <a:pathLst>
                <a:path extrusionOk="0" h="7070" w="5478">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flipH="1">
              <a:off x="1291396" y="1206602"/>
              <a:ext cx="151153" cy="176750"/>
            </a:xfrm>
            <a:custGeom>
              <a:rect b="b" l="l" r="r" t="t"/>
              <a:pathLst>
                <a:path extrusionOk="0" h="7070" w="5605">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flipH="1">
              <a:off x="1037205" y="1206602"/>
              <a:ext cx="252497" cy="176750"/>
            </a:xfrm>
            <a:custGeom>
              <a:rect b="b" l="l" r="r" t="t"/>
              <a:pathLst>
                <a:path extrusionOk="0" h="7070" w="9363">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flipH="1">
              <a:off x="908417" y="1206602"/>
              <a:ext cx="109946" cy="176750"/>
            </a:xfrm>
            <a:custGeom>
              <a:rect b="b" l="l" r="r" t="t"/>
              <a:pathLst>
                <a:path extrusionOk="0" h="7070" w="4077">
                  <a:moveTo>
                    <a:pt x="1" y="1"/>
                  </a:moveTo>
                  <a:lnTo>
                    <a:pt x="1" y="7069"/>
                  </a:lnTo>
                  <a:lnTo>
                    <a:pt x="4076" y="7069"/>
                  </a:lnTo>
                  <a:lnTo>
                    <a:pt x="4076" y="5668"/>
                  </a:lnTo>
                  <a:lnTo>
                    <a:pt x="1529" y="5668"/>
                  </a:lnTo>
                  <a:lnTo>
                    <a:pt x="152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2245750" y="4830900"/>
              <a:ext cx="162425" cy="211775"/>
            </a:xfrm>
            <a:custGeom>
              <a:rect b="b" l="l" r="r" t="t"/>
              <a:pathLst>
                <a:path extrusionOk="0" h="8471" w="6497">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2433625" y="4727400"/>
              <a:ext cx="207000" cy="380550"/>
            </a:xfrm>
            <a:custGeom>
              <a:rect b="b" l="l" r="r" t="t"/>
              <a:pathLst>
                <a:path extrusionOk="0" h="15222" w="8280">
                  <a:moveTo>
                    <a:pt x="6114" y="1"/>
                  </a:moveTo>
                  <a:lnTo>
                    <a:pt x="0" y="15221"/>
                  </a:lnTo>
                  <a:lnTo>
                    <a:pt x="2165" y="15221"/>
                  </a:lnTo>
                  <a:lnTo>
                    <a:pt x="827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2661300" y="4830900"/>
              <a:ext cx="164000" cy="211775"/>
            </a:xfrm>
            <a:custGeom>
              <a:rect b="b" l="l" r="r" t="t"/>
              <a:pathLst>
                <a:path extrusionOk="0" h="8471" w="656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2" name="Google Shape;1452;p54"/>
          <p:cNvGrpSpPr/>
          <p:nvPr/>
        </p:nvGrpSpPr>
        <p:grpSpPr>
          <a:xfrm>
            <a:off x="4077226" y="3526070"/>
            <a:ext cx="137636" cy="137629"/>
            <a:chOff x="266768" y="1721375"/>
            <a:chExt cx="397907" cy="397887"/>
          </a:xfrm>
        </p:grpSpPr>
        <p:sp>
          <p:nvSpPr>
            <p:cNvPr id="1453" name="Google Shape;1453;p54"/>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54"/>
          <p:cNvGrpSpPr/>
          <p:nvPr/>
        </p:nvGrpSpPr>
        <p:grpSpPr>
          <a:xfrm>
            <a:off x="4268945" y="3526070"/>
            <a:ext cx="137622" cy="137629"/>
            <a:chOff x="864491" y="1723250"/>
            <a:chExt cx="397866" cy="397887"/>
          </a:xfrm>
        </p:grpSpPr>
        <p:sp>
          <p:nvSpPr>
            <p:cNvPr id="1456" name="Google Shape;1456;p54"/>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9" name="Google Shape;1459;p54"/>
          <p:cNvSpPr/>
          <p:nvPr/>
        </p:nvSpPr>
        <p:spPr>
          <a:xfrm>
            <a:off x="4460678" y="3526139"/>
            <a:ext cx="168752" cy="13763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0526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3" name="Shape 1463"/>
        <p:cNvGrpSpPr/>
        <p:nvPr/>
      </p:nvGrpSpPr>
      <p:grpSpPr>
        <a:xfrm>
          <a:off x="0" y="0"/>
          <a:ext cx="0" cy="0"/>
          <a:chOff x="0" y="0"/>
          <a:chExt cx="0" cy="0"/>
        </a:xfrm>
      </p:grpSpPr>
      <p:sp>
        <p:nvSpPr>
          <p:cNvPr id="1464" name="Google Shape;1464;p55"/>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CREDITS</a:t>
            </a:r>
            <a:endParaRPr/>
          </a:p>
        </p:txBody>
      </p:sp>
      <p:sp>
        <p:nvSpPr>
          <p:cNvPr id="1465" name="Google Shape;1465;p55"/>
          <p:cNvSpPr txBox="1"/>
          <p:nvPr>
            <p:ph idx="1" type="body"/>
          </p:nvPr>
        </p:nvSpPr>
        <p:spPr>
          <a:xfrm>
            <a:off x="810000" y="2169000"/>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s">
                <a:solidFill>
                  <a:schemeClr val="dk1"/>
                </a:solidFill>
              </a:rPr>
              <a:t>This is where you give credit to the ones who are part of this project.</a:t>
            </a:r>
            <a:endParaRPr>
              <a:solidFill>
                <a:schemeClr val="dk1"/>
              </a:solidFill>
            </a:endParaRPr>
          </a:p>
          <a:p>
            <a:pPr indent="0" lvl="0" marL="241300" rtl="0" algn="l">
              <a:spcBef>
                <a:spcPts val="300"/>
              </a:spcBef>
              <a:spcAft>
                <a:spcPts val="0"/>
              </a:spcAft>
              <a:buClr>
                <a:schemeClr val="dk1"/>
              </a:buClr>
              <a:buSzPts val="1100"/>
              <a:buFont typeface="Arial"/>
              <a:buNone/>
            </a:pPr>
            <a:r>
              <a:t/>
            </a:r>
            <a:endParaRPr>
              <a:solidFill>
                <a:schemeClr val="dk1"/>
              </a:solidFill>
            </a:endParaRPr>
          </a:p>
          <a:p>
            <a:pPr indent="-190500" lvl="0" marL="241300" rtl="0" algn="l">
              <a:spcBef>
                <a:spcPts val="300"/>
              </a:spcBef>
              <a:spcAft>
                <a:spcPts val="0"/>
              </a:spcAft>
              <a:buClr>
                <a:schemeClr val="dk1"/>
              </a:buClr>
              <a:buSzPts val="1000"/>
              <a:buFont typeface="Roboto Light"/>
              <a:buChar char="●"/>
            </a:pPr>
            <a:r>
              <a:rPr lang="es">
                <a:solidFill>
                  <a:schemeClr val="dk1"/>
                </a:solidFill>
              </a:rPr>
              <a:t>Presentation template by </a:t>
            </a:r>
            <a:r>
              <a:rPr lang="es">
                <a:solidFill>
                  <a:schemeClr val="dk1"/>
                </a:solidFill>
                <a:uFill>
                  <a:noFill/>
                </a:uFill>
                <a:hlinkClick r:id="rId3">
                  <a:extLst>
                    <a:ext uri="{A12FA001-AC4F-418D-AE19-62706E023703}">
                      <ahyp:hlinkClr val="tx"/>
                    </a:ext>
                  </a:extLst>
                </a:hlinkClick>
              </a:rPr>
              <a:t>Slidesgo</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Icons by </a:t>
            </a:r>
            <a:r>
              <a:rPr lang="es">
                <a:solidFill>
                  <a:schemeClr val="dk1"/>
                </a:solidFill>
                <a:uFill>
                  <a:noFill/>
                </a:uFill>
                <a:hlinkClick r:id="rId4">
                  <a:extLst>
                    <a:ext uri="{A12FA001-AC4F-418D-AE19-62706E023703}">
                      <ahyp:hlinkClr val="tx"/>
                    </a:ext>
                  </a:extLst>
                </a:hlinkClick>
              </a:rPr>
              <a:t>Flaticon</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Infographics by </a:t>
            </a:r>
            <a:r>
              <a:rPr lang="es">
                <a:solidFill>
                  <a:schemeClr val="dk1"/>
                </a:solidFill>
                <a:uFill>
                  <a:noFill/>
                </a:uFill>
                <a:hlinkClick r:id="rId5">
                  <a:extLst>
                    <a:ext uri="{A12FA001-AC4F-418D-AE19-62706E023703}">
                      <ahyp:hlinkClr val="tx"/>
                    </a:ext>
                  </a:extLst>
                </a:hlinkClick>
              </a:rPr>
              <a:t>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Images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Author introduction slide photo created by Freepik</a:t>
            </a:r>
            <a:endParaRPr>
              <a:solidFill>
                <a:schemeClr val="dk1"/>
              </a:solidFill>
            </a:endParaRPr>
          </a:p>
          <a:p>
            <a:pPr indent="-190500" lvl="0" marL="241300" rtl="0" algn="l">
              <a:spcBef>
                <a:spcPts val="0"/>
              </a:spcBef>
              <a:spcAft>
                <a:spcPts val="0"/>
              </a:spcAft>
              <a:buClr>
                <a:schemeClr val="dk1"/>
              </a:buClr>
              <a:buSzPts val="1000"/>
              <a:buFont typeface="Roboto Light"/>
              <a:buChar char="●"/>
            </a:pPr>
            <a:r>
              <a:rPr lang="es">
                <a:solidFill>
                  <a:schemeClr val="dk1"/>
                </a:solidFill>
              </a:rPr>
              <a:t>Text &amp; Image slide photo created by Freepik</a:t>
            </a:r>
            <a:endParaRPr>
              <a:solidFill>
                <a:schemeClr val="dk1"/>
              </a:solidFill>
            </a:endParaRPr>
          </a:p>
          <a:p>
            <a:pPr indent="0" lvl="0" marL="0" rtl="0" algn="l">
              <a:spcBef>
                <a:spcPts val="0"/>
              </a:spcBef>
              <a:spcAft>
                <a:spcPts val="1600"/>
              </a:spcAft>
              <a:buNone/>
            </a:pPr>
            <a:r>
              <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48FFD5"/>
        </a:solidFill>
      </p:bgPr>
    </p:bg>
    <p:spTree>
      <p:nvGrpSpPr>
        <p:cNvPr id="1469" name="Shape 1469"/>
        <p:cNvGrpSpPr/>
        <p:nvPr/>
      </p:nvGrpSpPr>
      <p:grpSpPr>
        <a:xfrm>
          <a:off x="0" y="0"/>
          <a:ext cx="0" cy="0"/>
          <a:chOff x="0" y="0"/>
          <a:chExt cx="0" cy="0"/>
        </a:xfrm>
      </p:grpSpPr>
      <p:sp>
        <p:nvSpPr>
          <p:cNvPr id="1470" name="Google Shape;1470;p56"/>
          <p:cNvSpPr txBox="1"/>
          <p:nvPr>
            <p:ph type="ctrTitle"/>
          </p:nvPr>
        </p:nvSpPr>
        <p:spPr>
          <a:xfrm>
            <a:off x="892325" y="644550"/>
            <a:ext cx="7940100" cy="60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RESOURCES</a:t>
            </a:r>
            <a:endParaRPr/>
          </a:p>
        </p:txBody>
      </p:sp>
      <p:sp>
        <p:nvSpPr>
          <p:cNvPr id="1471" name="Google Shape;1471;p56"/>
          <p:cNvSpPr txBox="1"/>
          <p:nvPr>
            <p:ph idx="1" type="body"/>
          </p:nvPr>
        </p:nvSpPr>
        <p:spPr>
          <a:xfrm>
            <a:off x="810000" y="1630550"/>
            <a:ext cx="8520600" cy="3416400"/>
          </a:xfrm>
          <a:prstGeom prst="rect">
            <a:avLst/>
          </a:prstGeom>
          <a:noFill/>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s">
                <a:solidFill>
                  <a:srgbClr val="1EFFC1"/>
                </a:solidFill>
              </a:rPr>
              <a:t>Did you like the resources on this template? Get them for free at our other websites.</a:t>
            </a:r>
            <a:endParaRPr>
              <a:solidFill>
                <a:srgbClr val="1EFFC1"/>
              </a:solidFill>
            </a:endParaRPr>
          </a:p>
          <a:p>
            <a:pPr indent="0" lvl="0" marL="0" rtl="0" algn="l">
              <a:lnSpc>
                <a:spcPct val="100000"/>
              </a:lnSpc>
              <a:spcBef>
                <a:spcPts val="300"/>
              </a:spcBef>
              <a:spcAft>
                <a:spcPts val="0"/>
              </a:spcAft>
              <a:buNone/>
            </a:pPr>
            <a:r>
              <a:t/>
            </a:r>
            <a:endParaRPr>
              <a:solidFill>
                <a:srgbClr val="1EFFC1"/>
              </a:solidFill>
            </a:endParaRPr>
          </a:p>
          <a:p>
            <a:pPr indent="0" lvl="0" marL="0" rtl="0" algn="l">
              <a:spcBef>
                <a:spcPts val="0"/>
              </a:spcBef>
              <a:spcAft>
                <a:spcPts val="0"/>
              </a:spcAft>
              <a:buNone/>
            </a:pPr>
            <a:r>
              <a:rPr lang="es"/>
              <a:t>PHOTOS</a:t>
            </a:r>
            <a:endParaRPr/>
          </a:p>
          <a:p>
            <a:pPr indent="-279400" lvl="0" marL="457200" rtl="0" algn="l">
              <a:spcBef>
                <a:spcPts val="1600"/>
              </a:spcBef>
              <a:spcAft>
                <a:spcPts val="0"/>
              </a:spcAft>
              <a:buSzPts val="800"/>
              <a:buChar char="●"/>
            </a:pPr>
            <a:r>
              <a:rPr lang="es">
                <a:uFill>
                  <a:noFill/>
                </a:uFill>
                <a:hlinkClick r:id="rId3"/>
              </a:rPr>
              <a:t>Young businessman with hands in his pocket talking on mobile phone</a:t>
            </a:r>
            <a:endParaRPr/>
          </a:p>
          <a:p>
            <a:pPr indent="-279400" lvl="0" marL="457200" rtl="0" algn="l">
              <a:spcBef>
                <a:spcPts val="0"/>
              </a:spcBef>
              <a:spcAft>
                <a:spcPts val="0"/>
              </a:spcAft>
              <a:buSzPts val="800"/>
              <a:buChar char="●"/>
            </a:pPr>
            <a:r>
              <a:rPr lang="es">
                <a:uFill>
                  <a:noFill/>
                </a:uFill>
                <a:hlinkClick r:id="rId4"/>
              </a:rPr>
              <a:t>Smiling ethnic woman with gray laptop</a:t>
            </a:r>
            <a:endParaRPr/>
          </a:p>
          <a:p>
            <a:pPr indent="-279400" lvl="0" marL="457200" rtl="0" algn="l">
              <a:spcBef>
                <a:spcPts val="0"/>
              </a:spcBef>
              <a:spcAft>
                <a:spcPts val="0"/>
              </a:spcAft>
              <a:buSzPts val="800"/>
              <a:buChar char="●"/>
            </a:pPr>
            <a:r>
              <a:rPr lang="es">
                <a:uFill>
                  <a:noFill/>
                </a:uFill>
                <a:hlinkClick r:id="rId5"/>
              </a:rPr>
              <a:t>Smiling young man busy in texting message to someon</a:t>
            </a:r>
            <a:r>
              <a:rPr lang="es"/>
              <a:t>e</a:t>
            </a:r>
            <a:endParaRPr/>
          </a:p>
          <a:p>
            <a:pPr indent="0" lvl="0" marL="0" rtl="0" algn="l">
              <a:lnSpc>
                <a:spcPct val="100000"/>
              </a:lnSpc>
              <a:spcBef>
                <a:spcPts val="1600"/>
              </a:spcBef>
              <a:spcAft>
                <a:spcPts val="0"/>
              </a:spcAft>
              <a:buNone/>
            </a:pPr>
            <a:r>
              <a:rPr lang="es"/>
              <a:t>VECTORS</a:t>
            </a:r>
            <a:endParaRPr/>
          </a:p>
          <a:p>
            <a:pPr indent="0" lvl="0" marL="0" rtl="0" algn="l">
              <a:lnSpc>
                <a:spcPct val="100000"/>
              </a:lnSpc>
              <a:spcBef>
                <a:spcPts val="0"/>
              </a:spcBef>
              <a:spcAft>
                <a:spcPts val="0"/>
              </a:spcAft>
              <a:buNone/>
            </a:pPr>
            <a:r>
              <a:t/>
            </a:r>
            <a:endParaRPr/>
          </a:p>
          <a:p>
            <a:pPr indent="-279400" lvl="0" marL="457200" rtl="0" algn="l">
              <a:lnSpc>
                <a:spcPct val="100000"/>
              </a:lnSpc>
              <a:spcBef>
                <a:spcPts val="0"/>
              </a:spcBef>
              <a:spcAft>
                <a:spcPts val="0"/>
              </a:spcAft>
              <a:buSzPts val="800"/>
              <a:buChar char="●"/>
            </a:pPr>
            <a:r>
              <a:rPr lang="es">
                <a:uFill>
                  <a:noFill/>
                </a:uFill>
                <a:hlinkClick r:id="rId6"/>
              </a:rPr>
              <a:t>Flat computer engineering concept</a:t>
            </a:r>
            <a:endParaRPr/>
          </a:p>
          <a:p>
            <a:pPr indent="-279400" lvl="0" marL="457200" rtl="0" algn="l">
              <a:lnSpc>
                <a:spcPct val="100000"/>
              </a:lnSpc>
              <a:spcBef>
                <a:spcPts val="0"/>
              </a:spcBef>
              <a:spcAft>
                <a:spcPts val="0"/>
              </a:spcAft>
              <a:buSzPts val="800"/>
              <a:buChar char="●"/>
            </a:pPr>
            <a:r>
              <a:rPr lang="es">
                <a:uFill>
                  <a:noFill/>
                </a:uFill>
                <a:hlinkClick r:id="rId7"/>
              </a:rPr>
              <a:t>Circuit of user experience</a:t>
            </a:r>
            <a:endParaRPr/>
          </a:p>
          <a:p>
            <a:pPr indent="-279400" lvl="0" marL="457200" rtl="0" algn="l">
              <a:lnSpc>
                <a:spcPct val="100000"/>
              </a:lnSpc>
              <a:spcBef>
                <a:spcPts val="0"/>
              </a:spcBef>
              <a:spcAft>
                <a:spcPts val="0"/>
              </a:spcAft>
              <a:buSzPts val="800"/>
              <a:buChar char="●"/>
            </a:pPr>
            <a:r>
              <a:rPr lang="es">
                <a:uFill>
                  <a:noFill/>
                </a:uFill>
                <a:hlinkClick r:id="rId8"/>
              </a:rPr>
              <a:t>Timeline infographic</a:t>
            </a:r>
            <a:endParaRPr/>
          </a:p>
          <a:p>
            <a:pPr indent="-279400" lvl="0" marL="457200" rtl="0" algn="l">
              <a:lnSpc>
                <a:spcPct val="100000"/>
              </a:lnSpc>
              <a:spcBef>
                <a:spcPts val="0"/>
              </a:spcBef>
              <a:spcAft>
                <a:spcPts val="0"/>
              </a:spcAft>
              <a:buSzPts val="800"/>
              <a:buChar char="●"/>
            </a:pPr>
            <a:r>
              <a:rPr lang="es">
                <a:uFill>
                  <a:noFill/>
                </a:uFill>
                <a:hlinkClick r:id="rId9"/>
              </a:rPr>
              <a:t>Logotype collection</a:t>
            </a:r>
            <a:endParaRPr/>
          </a:p>
          <a:p>
            <a:pPr indent="-279400" lvl="0" marL="457200" rtl="0" algn="l">
              <a:lnSpc>
                <a:spcPct val="100000"/>
              </a:lnSpc>
              <a:spcBef>
                <a:spcPts val="0"/>
              </a:spcBef>
              <a:spcAft>
                <a:spcPts val="0"/>
              </a:spcAft>
              <a:buSzPts val="800"/>
              <a:buChar char="●"/>
            </a:pPr>
            <a:r>
              <a:rPr lang="es">
                <a:uFill>
                  <a:noFill/>
                </a:uFill>
                <a:hlinkClick r:id="rId10"/>
              </a:rPr>
              <a:t>Flat social media multimedia player templa</a:t>
            </a:r>
            <a:endParaRPr/>
          </a:p>
          <a:p>
            <a:pPr indent="-279400" lvl="0" marL="457200" rtl="0" algn="l">
              <a:lnSpc>
                <a:spcPct val="100000"/>
              </a:lnSpc>
              <a:spcBef>
                <a:spcPts val="0"/>
              </a:spcBef>
              <a:spcAft>
                <a:spcPts val="0"/>
              </a:spcAft>
              <a:buSzPts val="800"/>
              <a:buChar char="●"/>
            </a:pPr>
            <a:r>
              <a:rPr lang="es">
                <a:uFill>
                  <a:noFill/>
                </a:uFill>
                <a:hlinkClick r:id="rId11"/>
              </a:rPr>
              <a:t>Gradient techn</a:t>
            </a:r>
            <a:r>
              <a:rPr lang="es">
                <a:solidFill>
                  <a:srgbClr val="48FFD5"/>
                </a:solidFill>
                <a:uFill>
                  <a:noFill/>
                </a:uFill>
                <a:hlinkClick r:id="rId12">
                  <a:extLst>
                    <a:ext uri="{A12FA001-AC4F-418D-AE19-62706E023703}">
                      <ahyp:hlinkClr val="tx"/>
                    </a:ext>
                  </a:extLst>
                </a:hlinkClick>
              </a:rPr>
              <a:t>ology logo template collection</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3">
                  <a:extLst>
                    <a:ext uri="{A12FA001-AC4F-418D-AE19-62706E023703}">
                      <ahyp:hlinkClr val="tx"/>
                    </a:ext>
                  </a:extLst>
                </a:hlinkClick>
              </a:rPr>
              <a:t>Digital marketing landing page template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4">
                  <a:extLst>
                    <a:ext uri="{A12FA001-AC4F-418D-AE19-62706E023703}">
                      <ahyp:hlinkClr val="tx"/>
                    </a:ext>
                  </a:extLst>
                </a:hlinkClick>
              </a:rPr>
              <a:t>Colorful responsive landing page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5">
                  <a:extLst>
                    <a:ext uri="{A12FA001-AC4F-418D-AE19-62706E023703}">
                      <ahyp:hlinkClr val="tx"/>
                    </a:ext>
                  </a:extLst>
                </a:hlinkClick>
              </a:rPr>
              <a:t>Modern web design concept with hand drawn style</a:t>
            </a:r>
            <a:endParaRPr>
              <a:solidFill>
                <a:srgbClr val="48FFD5"/>
              </a:solidFill>
            </a:endParaRPr>
          </a:p>
          <a:p>
            <a:pPr indent="-279400" lvl="0" marL="457200" rtl="0" algn="l">
              <a:lnSpc>
                <a:spcPct val="100000"/>
              </a:lnSpc>
              <a:spcBef>
                <a:spcPts val="0"/>
              </a:spcBef>
              <a:spcAft>
                <a:spcPts val="0"/>
              </a:spcAft>
              <a:buClr>
                <a:srgbClr val="48FFD5"/>
              </a:buClr>
              <a:buSzPts val="800"/>
              <a:buChar char="●"/>
            </a:pPr>
            <a:r>
              <a:rPr lang="es">
                <a:solidFill>
                  <a:srgbClr val="48FFD5"/>
                </a:solidFill>
                <a:uFill>
                  <a:noFill/>
                </a:uFill>
                <a:hlinkClick r:id="rId16">
                  <a:extLst>
                    <a:ext uri="{A12FA001-AC4F-418D-AE19-62706E023703}">
                      <ahyp:hlinkClr val="tx"/>
                    </a:ext>
                  </a:extLst>
                </a:hlinkClick>
              </a:rPr>
              <a:t>App development concept with flat design</a:t>
            </a:r>
            <a:endParaRPr>
              <a:solidFill>
                <a:srgbClr val="48FFD5"/>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75" name="Shape 1475"/>
        <p:cNvGrpSpPr/>
        <p:nvPr/>
      </p:nvGrpSpPr>
      <p:grpSpPr>
        <a:xfrm>
          <a:off x="0" y="0"/>
          <a:ext cx="0" cy="0"/>
          <a:chOff x="0" y="0"/>
          <a:chExt cx="0" cy="0"/>
        </a:xfrm>
      </p:grpSpPr>
      <p:sp>
        <p:nvSpPr>
          <p:cNvPr id="1476" name="Google Shape;1476;p57"/>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1477" name="Google Shape;1477;p57"/>
          <p:cNvSpPr txBox="1"/>
          <p:nvPr>
            <p:ph idx="4294967295" type="body"/>
          </p:nvPr>
        </p:nvSpPr>
        <p:spPr>
          <a:xfrm>
            <a:off x="1220500" y="1299875"/>
            <a:ext cx="7047300" cy="440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400"/>
              </a:spcBef>
              <a:spcAft>
                <a:spcPts val="0"/>
              </a:spcAft>
              <a:buNone/>
            </a:pPr>
            <a:r>
              <a:rPr lang="es" sz="1200">
                <a:solidFill>
                  <a:srgbClr val="FFFFFF"/>
                </a:solidFill>
                <a:latin typeface="Arial"/>
                <a:ea typeface="Arial"/>
                <a:cs typeface="Arial"/>
                <a:sym typeface="Arial"/>
              </a:rPr>
              <a:t>In order to use this template, you must credit </a:t>
            </a:r>
            <a:r>
              <a:rPr b="1" lang="es" u="sng">
                <a:solidFill>
                  <a:srgbClr val="869FB2"/>
                </a:solidFill>
                <a:latin typeface="Arial"/>
                <a:ea typeface="Arial"/>
                <a:cs typeface="Arial"/>
                <a:sym typeface="Arial"/>
              </a:rPr>
              <a:t>S</a:t>
            </a:r>
            <a:r>
              <a:rPr b="1" lang="es" sz="1200" u="sng">
                <a:solidFill>
                  <a:srgbClr val="869FB2"/>
                </a:solidFill>
                <a:latin typeface="Arial"/>
                <a:ea typeface="Arial"/>
                <a:cs typeface="Arial"/>
                <a:sym typeface="Arial"/>
                <a:hlinkClick r:id="rId3">
                  <a:extLst>
                    <a:ext uri="{A12FA001-AC4F-418D-AE19-62706E023703}">
                      <ahyp:hlinkClr val="tx"/>
                    </a:ext>
                  </a:extLst>
                </a:hlinkClick>
              </a:rPr>
              <a:t>lidesgo</a:t>
            </a:r>
            <a:r>
              <a:rPr lang="es" sz="1200">
                <a:solidFill>
                  <a:srgbClr val="435D74"/>
                </a:solidFill>
                <a:latin typeface="Arial"/>
                <a:ea typeface="Arial"/>
                <a:cs typeface="Arial"/>
                <a:sym typeface="Arial"/>
              </a:rPr>
              <a:t> </a:t>
            </a:r>
            <a:r>
              <a:rPr lang="es" sz="1200">
                <a:solidFill>
                  <a:srgbClr val="FFFFFF"/>
                </a:solidFill>
                <a:latin typeface="Arial"/>
                <a:ea typeface="Arial"/>
                <a:cs typeface="Arial"/>
                <a:sym typeface="Arial"/>
              </a:rPr>
              <a:t>by keeping the </a:t>
            </a:r>
            <a:r>
              <a:rPr lang="es" sz="1200" u="sng">
                <a:solidFill>
                  <a:schemeClr val="lt1"/>
                </a:solidFill>
                <a:latin typeface="Arial"/>
                <a:ea typeface="Arial"/>
                <a:cs typeface="Arial"/>
                <a:sym typeface="Arial"/>
                <a:hlinkClick action="ppaction://hlinksldjump" r:id="rId4">
                  <a:extLst>
                    <a:ext uri="{A12FA001-AC4F-418D-AE19-62706E023703}">
                      <ahyp:hlinkClr val="tx"/>
                    </a:ext>
                  </a:extLst>
                </a:hlinkClick>
              </a:rPr>
              <a:t>Thanks </a:t>
            </a:r>
            <a:r>
              <a:rPr lang="es" sz="1200">
                <a:solidFill>
                  <a:srgbClr val="FFFFFF"/>
                </a:solidFill>
                <a:latin typeface="Arial"/>
                <a:ea typeface="Arial"/>
                <a:cs typeface="Arial"/>
                <a:sym typeface="Arial"/>
              </a:rPr>
              <a:t>slide.</a:t>
            </a:r>
            <a:endParaRPr sz="1200">
              <a:solidFill>
                <a:srgbClr val="FFFFFF"/>
              </a:solidFill>
              <a:latin typeface="Arial"/>
              <a:ea typeface="Arial"/>
              <a:cs typeface="Arial"/>
              <a:sym typeface="Arial"/>
            </a:endParaRPr>
          </a:p>
          <a:p>
            <a:pPr indent="0" lvl="0" marL="0" marR="0" rtl="0" algn="l">
              <a:lnSpc>
                <a:spcPct val="115000"/>
              </a:lnSpc>
              <a:spcBef>
                <a:spcPts val="1400"/>
              </a:spcBef>
              <a:spcAft>
                <a:spcPts val="0"/>
              </a:spcAft>
              <a:buNone/>
            </a:pPr>
            <a:r>
              <a:rPr b="1" lang="es" sz="1100">
                <a:solidFill>
                  <a:srgbClr val="869FB2"/>
                </a:solidFill>
                <a:latin typeface="Arial"/>
                <a:ea typeface="Arial"/>
                <a:cs typeface="Arial"/>
                <a:sym typeface="Arial"/>
              </a:rPr>
              <a:t>You are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indent="0" lvl="0" marL="0" rtl="0" algn="l">
              <a:lnSpc>
                <a:spcPct val="115000"/>
              </a:lnSpc>
              <a:spcBef>
                <a:spcPts val="1400"/>
              </a:spcBef>
              <a:spcAft>
                <a:spcPts val="0"/>
              </a:spcAft>
              <a:buNone/>
            </a:pPr>
            <a:r>
              <a:rPr b="1" lang="es" sz="1100">
                <a:solidFill>
                  <a:srgbClr val="869FB2"/>
                </a:solidFill>
                <a:latin typeface="Arial"/>
                <a:ea typeface="Arial"/>
                <a:cs typeface="Arial"/>
                <a:sym typeface="Arial"/>
              </a:rPr>
              <a:t>You are not allowed to:</a:t>
            </a:r>
            <a:endParaRPr b="1" sz="1100">
              <a:solidFill>
                <a:srgbClr val="869FB2"/>
              </a:solidFill>
              <a:latin typeface="Arial"/>
              <a:ea typeface="Arial"/>
              <a:cs typeface="Arial"/>
              <a:sym typeface="Arial"/>
            </a:endParaRPr>
          </a:p>
          <a:p>
            <a:pPr indent="0" lvl="0" marL="0" rtl="0" algn="l">
              <a:lnSpc>
                <a:spcPct val="115000"/>
              </a:lnSpc>
              <a:spcBef>
                <a:spcPts val="400"/>
              </a:spcBef>
              <a:spcAft>
                <a:spcPts val="0"/>
              </a:spcAft>
              <a:buNone/>
            </a:pPr>
            <a:r>
              <a:rPr lang="es"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indent="0" lvl="0" marL="0" rtl="0" algn="l">
              <a:lnSpc>
                <a:spcPct val="115000"/>
              </a:lnSpc>
              <a:spcBef>
                <a:spcPts val="0"/>
              </a:spcBef>
              <a:spcAft>
                <a:spcPts val="0"/>
              </a:spcAft>
              <a:buNone/>
            </a:pPr>
            <a:r>
              <a:rPr lang="es"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indent="0" lvl="0" marL="0" rtl="0" algn="ctr">
              <a:spcBef>
                <a:spcPts val="0"/>
              </a:spcBef>
              <a:spcAft>
                <a:spcPts val="0"/>
              </a:spcAft>
              <a:buNone/>
            </a:pPr>
            <a:r>
              <a:t/>
            </a:r>
            <a:endParaRPr sz="1100">
              <a:solidFill>
                <a:srgbClr val="435D74"/>
              </a:solidFill>
              <a:latin typeface="Arial"/>
              <a:ea typeface="Arial"/>
              <a:cs typeface="Arial"/>
              <a:sym typeface="Arial"/>
            </a:endParaRPr>
          </a:p>
          <a:p>
            <a:pPr indent="0" lvl="0" marL="0" rtl="0" algn="ctr">
              <a:spcBef>
                <a:spcPts val="0"/>
              </a:spcBef>
              <a:spcAft>
                <a:spcPts val="0"/>
              </a:spcAft>
              <a:buNone/>
            </a:pPr>
            <a:r>
              <a:t/>
            </a:r>
            <a:endParaRPr sz="1400">
              <a:solidFill>
                <a:srgbClr val="435D74"/>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78" name="Google Shape;1478;p57"/>
          <p:cNvSpPr txBox="1"/>
          <p:nvPr>
            <p:ph idx="4294967295" type="body"/>
          </p:nvPr>
        </p:nvSpPr>
        <p:spPr>
          <a:xfrm>
            <a:off x="1048350" y="412442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For more information about editing slides, please </a:t>
            </a:r>
            <a:r>
              <a:rPr lang="es">
                <a:solidFill>
                  <a:srgbClr val="FFFFFF"/>
                </a:solidFill>
                <a:latin typeface="Arial"/>
                <a:ea typeface="Arial"/>
                <a:cs typeface="Arial"/>
                <a:sym typeface="Arial"/>
              </a:rPr>
              <a:t>read </a:t>
            </a:r>
            <a:r>
              <a:rPr lang="es" sz="1200">
                <a:solidFill>
                  <a:srgbClr val="FFFFFF"/>
                </a:solidFill>
                <a:latin typeface="Arial"/>
                <a:ea typeface="Arial"/>
                <a:cs typeface="Arial"/>
                <a:sym typeface="Arial"/>
              </a:rPr>
              <a:t>our FAQs:</a:t>
            </a:r>
            <a:endParaRPr sz="1200">
              <a:solidFill>
                <a:srgbClr val="FFFFFF"/>
              </a:solidFill>
              <a:latin typeface="Arial"/>
              <a:ea typeface="Arial"/>
              <a:cs typeface="Arial"/>
              <a:sym typeface="Arial"/>
            </a:endParaRPr>
          </a:p>
          <a:p>
            <a:pPr indent="0" lvl="0" marL="0" rtl="0" algn="ctr">
              <a:spcBef>
                <a:spcPts val="0"/>
              </a:spcBef>
              <a:spcAft>
                <a:spcPts val="0"/>
              </a:spcAft>
              <a:buNone/>
            </a:pPr>
            <a:r>
              <a:rPr lang="es" sz="1200" u="sng">
                <a:solidFill>
                  <a:srgbClr val="869FB2"/>
                </a:solidFill>
                <a:latin typeface="Arial"/>
                <a:ea typeface="Arial"/>
                <a:cs typeface="Arial"/>
                <a:sym typeface="Arial"/>
                <a:hlinkClick r:id="rId5">
                  <a:extLst>
                    <a:ext uri="{A12FA001-AC4F-418D-AE19-62706E023703}">
                      <ahyp:hlinkClr val="tx"/>
                    </a:ext>
                  </a:extLst>
                </a:hlinkClick>
              </a:rPr>
              <a:t>https://slidesgo.com/faqs</a:t>
            </a:r>
            <a:endParaRPr sz="1400">
              <a:solidFill>
                <a:srgbClr val="FFFFFF"/>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82" name="Shape 1482"/>
        <p:cNvGrpSpPr/>
        <p:nvPr/>
      </p:nvGrpSpPr>
      <p:grpSpPr>
        <a:xfrm>
          <a:off x="0" y="0"/>
          <a:ext cx="0" cy="0"/>
          <a:chOff x="0" y="0"/>
          <a:chExt cx="0" cy="0"/>
        </a:xfrm>
      </p:grpSpPr>
      <p:sp>
        <p:nvSpPr>
          <p:cNvPr id="1483" name="Google Shape;1483;p58"/>
          <p:cNvSpPr txBox="1"/>
          <p:nvPr>
            <p:ph idx="4294967295" type="title"/>
          </p:nvPr>
        </p:nvSpPr>
        <p:spPr>
          <a:xfrm>
            <a:off x="1048350" y="9544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84" name="Google Shape;1484;p58"/>
          <p:cNvSpPr txBox="1"/>
          <p:nvPr>
            <p:ph idx="4294967295" type="body"/>
          </p:nvPr>
        </p:nvSpPr>
        <p:spPr>
          <a:xfrm>
            <a:off x="1068100" y="1457875"/>
            <a:ext cx="7047300" cy="44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indent="0" lvl="0" marL="0" rtl="0" algn="l">
              <a:spcBef>
                <a:spcPts val="0"/>
              </a:spcBef>
              <a:spcAft>
                <a:spcPts val="0"/>
              </a:spcAft>
              <a:buNone/>
            </a:pPr>
            <a:r>
              <a:t/>
            </a:r>
            <a:endParaRPr sz="1400">
              <a:solidFill>
                <a:srgbClr val="435D74"/>
              </a:solidFill>
              <a:latin typeface="Arial"/>
              <a:ea typeface="Arial"/>
              <a:cs typeface="Arial"/>
              <a:sym typeface="Arial"/>
            </a:endParaRPr>
          </a:p>
        </p:txBody>
      </p:sp>
      <p:sp>
        <p:nvSpPr>
          <p:cNvPr id="1485" name="Google Shape;1485;p58"/>
          <p:cNvSpPr txBox="1"/>
          <p:nvPr>
            <p:ph idx="4294967295" type="body"/>
          </p:nvPr>
        </p:nvSpPr>
        <p:spPr>
          <a:xfrm>
            <a:off x="1068100" y="1919049"/>
            <a:ext cx="7047300" cy="1254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EFEFEF"/>
                </a:solidFill>
                <a:latin typeface="Arial"/>
                <a:ea typeface="Arial"/>
                <a:cs typeface="Arial"/>
                <a:sym typeface="Arial"/>
              </a:rPr>
              <a:t>Roboto</a:t>
            </a:r>
            <a:endParaRPr b="1">
              <a:solidFill>
                <a:srgbClr val="EFEFE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a:solidFill>
                  <a:srgbClr val="FFFFFF"/>
                </a:solidFill>
                <a:uFill>
                  <a:noFill/>
                </a:uFill>
                <a:latin typeface="Arial"/>
                <a:ea typeface="Arial"/>
                <a:cs typeface="Arial"/>
                <a:sym typeface="Arial"/>
                <a:hlinkClick r:id="rId3">
                  <a:extLst>
                    <a:ext uri="{A12FA001-AC4F-418D-AE19-62706E023703}">
                      <ahyp:hlinkClr val="tx"/>
                    </a:ext>
                  </a:extLst>
                </a:hlinkClick>
              </a:rPr>
              <a:t>https://fonts.google.com/specimen/Roboto</a:t>
            </a:r>
            <a:r>
              <a:rPr lang="es">
                <a:solidFill>
                  <a:srgbClr val="FFFFFF"/>
                </a:solidFill>
                <a:latin typeface="Arial"/>
                <a:ea typeface="Arial"/>
                <a:cs typeface="Arial"/>
                <a:sym typeface="Arial"/>
              </a:rPr>
              <a:t>+bold)</a:t>
            </a:r>
            <a:endParaRPr>
              <a:solidFill>
                <a:srgbClr val="FFFFFF"/>
              </a:solidFill>
              <a:latin typeface="Arial"/>
              <a:ea typeface="Arial"/>
              <a:cs typeface="Arial"/>
              <a:sym typeface="Arial"/>
            </a:endParaRPr>
          </a:p>
          <a:p>
            <a:pPr indent="0" lvl="0" marL="0" rtl="0" algn="ctr">
              <a:spcBef>
                <a:spcPts val="0"/>
              </a:spcBef>
              <a:spcAft>
                <a:spcPts val="0"/>
              </a:spcAft>
              <a:buNone/>
            </a:pPr>
            <a:r>
              <a:t/>
            </a:r>
            <a:endParaRPr>
              <a:solidFill>
                <a:srgbClr val="435D74"/>
              </a:solidFill>
              <a:latin typeface="Arial"/>
              <a:ea typeface="Arial"/>
              <a:cs typeface="Arial"/>
              <a:sym typeface="Arial"/>
            </a:endParaRPr>
          </a:p>
          <a:p>
            <a:pPr indent="0" lvl="0" marL="0" rtl="0" algn="ctr">
              <a:spcBef>
                <a:spcPts val="0"/>
              </a:spcBef>
              <a:spcAft>
                <a:spcPts val="0"/>
              </a:spcAft>
              <a:buNone/>
            </a:pPr>
            <a:r>
              <a:rPr b="1" lang="es">
                <a:solidFill>
                  <a:srgbClr val="FFFFFF"/>
                </a:solidFill>
                <a:latin typeface="Arial"/>
                <a:ea typeface="Arial"/>
                <a:cs typeface="Arial"/>
                <a:sym typeface="Arial"/>
              </a:rPr>
              <a:t>Roboto</a:t>
            </a:r>
            <a:endParaRPr b="1">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a:t>
            </a:r>
            <a:r>
              <a:rPr lang="es" sz="1100">
                <a:solidFill>
                  <a:srgbClr val="FFFFFF"/>
                </a:solidFill>
                <a:uFill>
                  <a:noFill/>
                </a:uFill>
                <a:latin typeface="Arial"/>
                <a:ea typeface="Arial"/>
                <a:cs typeface="Arial"/>
                <a:sym typeface="Arial"/>
                <a:hlinkClick r:id="rId4">
                  <a:extLst>
                    <a:ext uri="{A12FA001-AC4F-418D-AE19-62706E023703}">
                      <ahyp:hlinkClr val="tx"/>
                    </a:ext>
                  </a:extLst>
                </a:hlinkClick>
              </a:rPr>
              <a:t>https://fonts.google.com/specimen/Roboto+</a:t>
            </a:r>
            <a:r>
              <a:rPr lang="es">
                <a:solidFill>
                  <a:srgbClr val="FFFFFF"/>
                </a:solidFill>
                <a:latin typeface="Arial"/>
                <a:ea typeface="Arial"/>
                <a:cs typeface="Arial"/>
                <a:sym typeface="Arial"/>
              </a:rPr>
              <a:t>Thin)</a:t>
            </a:r>
            <a:endParaRPr>
              <a:solidFill>
                <a:srgbClr val="FFFFFF"/>
              </a:solidFill>
              <a:latin typeface="Arial"/>
              <a:ea typeface="Arial"/>
              <a:cs typeface="Arial"/>
              <a:sym typeface="Arial"/>
            </a:endParaRPr>
          </a:p>
        </p:txBody>
      </p:sp>
      <p:grpSp>
        <p:nvGrpSpPr>
          <p:cNvPr id="1486" name="Google Shape;1486;p58"/>
          <p:cNvGrpSpPr/>
          <p:nvPr/>
        </p:nvGrpSpPr>
        <p:grpSpPr>
          <a:xfrm>
            <a:off x="3177913" y="3550879"/>
            <a:ext cx="760615" cy="724862"/>
            <a:chOff x="2072503" y="3521476"/>
            <a:chExt cx="791400" cy="754200"/>
          </a:xfrm>
        </p:grpSpPr>
        <p:sp>
          <p:nvSpPr>
            <p:cNvPr id="1487" name="Google Shape;1487;p58"/>
            <p:cNvSpPr/>
            <p:nvPr/>
          </p:nvSpPr>
          <p:spPr>
            <a:xfrm>
              <a:off x="2072503" y="3521476"/>
              <a:ext cx="791400" cy="754200"/>
            </a:xfrm>
            <a:prstGeom prst="roundRect">
              <a:avLst>
                <a:gd fmla="val 16667" name="adj"/>
              </a:avLst>
            </a:prstGeom>
            <a:solidFill>
              <a:srgbClr val="48FFD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u="sng">
                <a:solidFill>
                  <a:srgbClr val="434343"/>
                </a:solidFill>
              </a:endParaRPr>
            </a:p>
          </p:txBody>
        </p:sp>
        <p:sp>
          <p:nvSpPr>
            <p:cNvPr id="1488" name="Google Shape;1488;p58"/>
            <p:cNvSpPr txBox="1"/>
            <p:nvPr/>
          </p:nvSpPr>
          <p:spPr>
            <a:xfrm>
              <a:off x="2072503" y="3678514"/>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0E2A47"/>
                  </a:solidFill>
                  <a:latin typeface="Proxima Nova Semibold"/>
                  <a:ea typeface="Proxima Nova Semibold"/>
                  <a:cs typeface="Proxima Nova Semibold"/>
                  <a:sym typeface="Proxima Nova Semibold"/>
                </a:rPr>
                <a:t>#48ffd5</a:t>
              </a:r>
              <a:endParaRPr sz="900">
                <a:solidFill>
                  <a:srgbClr val="0E2A47"/>
                </a:solidFill>
                <a:latin typeface="Proxima Nova Semibold"/>
                <a:ea typeface="Proxima Nova Semibold"/>
                <a:cs typeface="Proxima Nova Semibold"/>
                <a:sym typeface="Proxima Nova Semibold"/>
              </a:endParaRPr>
            </a:p>
          </p:txBody>
        </p:sp>
      </p:grpSp>
      <p:grpSp>
        <p:nvGrpSpPr>
          <p:cNvPr id="1489" name="Google Shape;1489;p58"/>
          <p:cNvGrpSpPr/>
          <p:nvPr/>
        </p:nvGrpSpPr>
        <p:grpSpPr>
          <a:xfrm>
            <a:off x="4198448" y="3550879"/>
            <a:ext cx="760615" cy="724862"/>
            <a:chOff x="3134343" y="3521476"/>
            <a:chExt cx="791400" cy="754200"/>
          </a:xfrm>
        </p:grpSpPr>
        <p:sp>
          <p:nvSpPr>
            <p:cNvPr id="1490" name="Google Shape;1490;p58"/>
            <p:cNvSpPr/>
            <p:nvPr/>
          </p:nvSpPr>
          <p:spPr>
            <a:xfrm>
              <a:off x="3134343" y="3521476"/>
              <a:ext cx="791400" cy="754200"/>
            </a:xfrm>
            <a:prstGeom prst="roundRect">
              <a:avLst>
                <a:gd fmla="val 16667" name="adj"/>
              </a:avLst>
            </a:prstGeom>
            <a:solidFill>
              <a:srgbClr val="0E2A4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91" name="Google Shape;1491;p58"/>
            <p:cNvSpPr txBox="1"/>
            <p:nvPr/>
          </p:nvSpPr>
          <p:spPr>
            <a:xfrm>
              <a:off x="3140610" y="3678506"/>
              <a:ext cx="776700" cy="440100"/>
            </a:xfrm>
            <a:prstGeom prst="rect">
              <a:avLst/>
            </a:prstGeom>
            <a:solidFill>
              <a:srgbClr val="0E2A4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rgbClr val="FFFFFF"/>
                  </a:solidFill>
                  <a:latin typeface="Proxima Nova Semibold"/>
                  <a:ea typeface="Proxima Nova Semibold"/>
                  <a:cs typeface="Proxima Nova Semibold"/>
                  <a:sym typeface="Proxima Nova Semibold"/>
                </a:rPr>
                <a:t>#0e2a47</a:t>
              </a:r>
              <a:endParaRPr sz="900">
                <a:solidFill>
                  <a:srgbClr val="FFFFFF"/>
                </a:solidFill>
                <a:latin typeface="Proxima Nova Semibold"/>
                <a:ea typeface="Proxima Nova Semibold"/>
                <a:cs typeface="Proxima Nova Semibold"/>
                <a:sym typeface="Proxima Nova Semibold"/>
              </a:endParaRPr>
            </a:p>
          </p:txBody>
        </p:sp>
      </p:grpSp>
      <p:grpSp>
        <p:nvGrpSpPr>
          <p:cNvPr id="1492" name="Google Shape;1492;p58"/>
          <p:cNvGrpSpPr/>
          <p:nvPr/>
        </p:nvGrpSpPr>
        <p:grpSpPr>
          <a:xfrm>
            <a:off x="5205473" y="3550879"/>
            <a:ext cx="760615" cy="724862"/>
            <a:chOff x="3134343" y="3521476"/>
            <a:chExt cx="791400" cy="754200"/>
          </a:xfrm>
        </p:grpSpPr>
        <p:sp>
          <p:nvSpPr>
            <p:cNvPr id="1493" name="Google Shape;1493;p58"/>
            <p:cNvSpPr/>
            <p:nvPr/>
          </p:nvSpPr>
          <p:spPr>
            <a:xfrm>
              <a:off x="3134343" y="3521476"/>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1494" name="Google Shape;1494;p58"/>
            <p:cNvSpPr txBox="1"/>
            <p:nvPr/>
          </p:nvSpPr>
          <p:spPr>
            <a:xfrm>
              <a:off x="3134343" y="3678514"/>
              <a:ext cx="791400" cy="44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900">
                  <a:solidFill>
                    <a:schemeClr val="accent2"/>
                  </a:solidFill>
                  <a:latin typeface="Proxima Nova Semibold"/>
                  <a:ea typeface="Proxima Nova Semibold"/>
                  <a:cs typeface="Proxima Nova Semibold"/>
                  <a:sym typeface="Proxima Nova Semibold"/>
                </a:rPr>
                <a:t>#ffffff</a:t>
              </a:r>
              <a:endParaRPr sz="900">
                <a:solidFill>
                  <a:schemeClr val="accent2"/>
                </a:solidFill>
                <a:latin typeface="Proxima Nova Semibold"/>
                <a:ea typeface="Proxima Nova Semibold"/>
                <a:cs typeface="Proxima Nova Semibold"/>
                <a:sym typeface="Proxima Nova Semibold"/>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498" name="Shape 1498"/>
        <p:cNvGrpSpPr/>
        <p:nvPr/>
      </p:nvGrpSpPr>
      <p:grpSpPr>
        <a:xfrm>
          <a:off x="0" y="0"/>
          <a:ext cx="0" cy="0"/>
          <a:chOff x="0" y="0"/>
          <a:chExt cx="0" cy="0"/>
        </a:xfrm>
      </p:grpSpPr>
      <p:sp>
        <p:nvSpPr>
          <p:cNvPr id="1499" name="Google Shape;1499;p59"/>
          <p:cNvSpPr txBox="1"/>
          <p:nvPr>
            <p:ph idx="4294967295" type="title"/>
          </p:nvPr>
        </p:nvSpPr>
        <p:spPr>
          <a:xfrm>
            <a:off x="1048350" y="75890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Storyset</a:t>
            </a:r>
            <a:endParaRPr>
              <a:solidFill>
                <a:srgbClr val="FFFFFF"/>
              </a:solidFill>
              <a:latin typeface="Arial"/>
              <a:ea typeface="Arial"/>
              <a:cs typeface="Arial"/>
              <a:sym typeface="Arial"/>
            </a:endParaRPr>
          </a:p>
        </p:txBody>
      </p:sp>
      <p:sp>
        <p:nvSpPr>
          <p:cNvPr id="1500" name="Google Shape;1500;p59"/>
          <p:cNvSpPr txBox="1"/>
          <p:nvPr/>
        </p:nvSpPr>
        <p:spPr>
          <a:xfrm>
            <a:off x="1044250" y="1279300"/>
            <a:ext cx="7047300" cy="75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s" sz="1100">
                <a:solidFill>
                  <a:srgbClr val="869FB2"/>
                </a:solidFill>
              </a:rPr>
              <a:t> </a:t>
            </a:r>
            <a:r>
              <a:rPr lang="es" sz="1100">
                <a:solidFill>
                  <a:srgbClr val="869FB2"/>
                </a:solidFill>
                <a:uFill>
                  <a:noFill/>
                </a:uFill>
                <a:hlinkClick r:id="rId3">
                  <a:extLst>
                    <a:ext uri="{A12FA001-AC4F-418D-AE19-62706E023703}">
                      <ahyp:hlinkClr val="tx"/>
                    </a:ext>
                  </a:extLst>
                </a:hlinkClick>
              </a:rPr>
              <a:t>How it Works.</a:t>
            </a:r>
            <a:endParaRPr sz="1100">
              <a:solidFill>
                <a:srgbClr val="869FB2"/>
              </a:solidFill>
            </a:endParaRPr>
          </a:p>
        </p:txBody>
      </p:sp>
      <p:pic>
        <p:nvPicPr>
          <p:cNvPr id="1501" name="Google Shape;1501;p59"/>
          <p:cNvPicPr preferRelativeResize="0"/>
          <p:nvPr/>
        </p:nvPicPr>
        <p:blipFill rotWithShape="1">
          <a:blip r:embed="rId4">
            <a:alphaModFix/>
          </a:blip>
          <a:srcRect b="16547" l="0" r="0" t="16540"/>
          <a:stretch/>
        </p:blipFill>
        <p:spPr>
          <a:xfrm>
            <a:off x="510820" y="2688639"/>
            <a:ext cx="1606719" cy="1075073"/>
          </a:xfrm>
          <a:prstGeom prst="rect">
            <a:avLst/>
          </a:prstGeom>
          <a:noFill/>
          <a:ln>
            <a:noFill/>
          </a:ln>
        </p:spPr>
      </p:pic>
      <p:sp>
        <p:nvSpPr>
          <p:cNvPr id="1502" name="Google Shape;1502;p59">
            <a:hlinkClick r:id="rId5"/>
          </p:cNvPr>
          <p:cNvSpPr txBox="1"/>
          <p:nvPr/>
        </p:nvSpPr>
        <p:spPr>
          <a:xfrm>
            <a:off x="678041"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6">
                  <a:extLst>
                    <a:ext uri="{A12FA001-AC4F-418D-AE19-62706E023703}">
                      <ahyp:hlinkClr val="tx"/>
                    </a:ext>
                  </a:extLst>
                </a:hlinkClick>
              </a:rPr>
              <a:t>Pana</a:t>
            </a:r>
            <a:endParaRPr>
              <a:solidFill>
                <a:srgbClr val="869FB2"/>
              </a:solidFill>
            </a:endParaRPr>
          </a:p>
        </p:txBody>
      </p:sp>
      <p:sp>
        <p:nvSpPr>
          <p:cNvPr id="1503" name="Google Shape;1503;p59">
            <a:hlinkClick r:id="rId7"/>
          </p:cNvPr>
          <p:cNvSpPr txBox="1"/>
          <p:nvPr/>
        </p:nvSpPr>
        <p:spPr>
          <a:xfrm>
            <a:off x="2289219"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8">
                  <a:extLst>
                    <a:ext uri="{A12FA001-AC4F-418D-AE19-62706E023703}">
                      <ahyp:hlinkClr val="tx"/>
                    </a:ext>
                  </a:extLst>
                </a:hlinkClick>
              </a:rPr>
              <a:t>Amico</a:t>
            </a:r>
            <a:endParaRPr>
              <a:solidFill>
                <a:srgbClr val="869FB2"/>
              </a:solidFill>
            </a:endParaRPr>
          </a:p>
        </p:txBody>
      </p:sp>
      <p:sp>
        <p:nvSpPr>
          <p:cNvPr id="1504" name="Google Shape;1504;p59">
            <a:hlinkClick r:id="rId9"/>
          </p:cNvPr>
          <p:cNvSpPr txBox="1"/>
          <p:nvPr/>
        </p:nvSpPr>
        <p:spPr>
          <a:xfrm>
            <a:off x="3900404"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0">
                  <a:extLst>
                    <a:ext uri="{A12FA001-AC4F-418D-AE19-62706E023703}">
                      <ahyp:hlinkClr val="tx"/>
                    </a:ext>
                  </a:extLst>
                </a:hlinkClick>
              </a:rPr>
              <a:t>Bro</a:t>
            </a:r>
            <a:endParaRPr>
              <a:solidFill>
                <a:srgbClr val="869FB2"/>
              </a:solidFill>
            </a:endParaRPr>
          </a:p>
        </p:txBody>
      </p:sp>
      <p:sp>
        <p:nvSpPr>
          <p:cNvPr id="1505" name="Google Shape;1505;p59">
            <a:hlinkClick r:id="rId11"/>
          </p:cNvPr>
          <p:cNvSpPr txBox="1"/>
          <p:nvPr/>
        </p:nvSpPr>
        <p:spPr>
          <a:xfrm>
            <a:off x="5511563"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2">
                  <a:extLst>
                    <a:ext uri="{A12FA001-AC4F-418D-AE19-62706E023703}">
                      <ahyp:hlinkClr val="tx"/>
                    </a:ext>
                  </a:extLst>
                </a:hlinkClick>
              </a:rPr>
              <a:t>Rafiki</a:t>
            </a:r>
            <a:endParaRPr>
              <a:solidFill>
                <a:srgbClr val="869FB2"/>
              </a:solidFill>
            </a:endParaRPr>
          </a:p>
        </p:txBody>
      </p:sp>
      <p:pic>
        <p:nvPicPr>
          <p:cNvPr id="1506" name="Google Shape;1506;p59"/>
          <p:cNvPicPr preferRelativeResize="0"/>
          <p:nvPr/>
        </p:nvPicPr>
        <p:blipFill rotWithShape="1">
          <a:blip r:embed="rId13">
            <a:alphaModFix/>
          </a:blip>
          <a:srcRect b="0" l="0" r="0" t="0"/>
          <a:stretch/>
        </p:blipFill>
        <p:spPr>
          <a:xfrm>
            <a:off x="2255077" y="2410850"/>
            <a:ext cx="1340595" cy="1340603"/>
          </a:xfrm>
          <a:prstGeom prst="rect">
            <a:avLst/>
          </a:prstGeom>
          <a:noFill/>
          <a:ln>
            <a:noFill/>
          </a:ln>
        </p:spPr>
      </p:pic>
      <p:pic>
        <p:nvPicPr>
          <p:cNvPr id="1507" name="Google Shape;1507;p59"/>
          <p:cNvPicPr preferRelativeResize="0"/>
          <p:nvPr/>
        </p:nvPicPr>
        <p:blipFill rotWithShape="1">
          <a:blip r:embed="rId14">
            <a:alphaModFix/>
          </a:blip>
          <a:srcRect b="8854" l="4194" r="4213" t="11228"/>
          <a:stretch/>
        </p:blipFill>
        <p:spPr>
          <a:xfrm>
            <a:off x="3774275" y="2532512"/>
            <a:ext cx="1448304" cy="1263588"/>
          </a:xfrm>
          <a:prstGeom prst="rect">
            <a:avLst/>
          </a:prstGeom>
          <a:noFill/>
          <a:ln>
            <a:noFill/>
          </a:ln>
        </p:spPr>
      </p:pic>
      <p:pic>
        <p:nvPicPr>
          <p:cNvPr id="1508" name="Google Shape;1508;p59"/>
          <p:cNvPicPr preferRelativeResize="0"/>
          <p:nvPr/>
        </p:nvPicPr>
        <p:blipFill rotWithShape="1">
          <a:blip r:embed="rId15">
            <a:alphaModFix/>
          </a:blip>
          <a:srcRect b="11945" l="0" r="0" t="6567"/>
          <a:stretch/>
        </p:blipFill>
        <p:spPr>
          <a:xfrm>
            <a:off x="5347337" y="2581527"/>
            <a:ext cx="1448284" cy="1180164"/>
          </a:xfrm>
          <a:prstGeom prst="rect">
            <a:avLst/>
          </a:prstGeom>
          <a:noFill/>
          <a:ln>
            <a:noFill/>
          </a:ln>
        </p:spPr>
      </p:pic>
      <p:pic>
        <p:nvPicPr>
          <p:cNvPr id="1509" name="Google Shape;1509;p59"/>
          <p:cNvPicPr preferRelativeResize="0"/>
          <p:nvPr/>
        </p:nvPicPr>
        <p:blipFill rotWithShape="1">
          <a:blip r:embed="rId16">
            <a:alphaModFix/>
          </a:blip>
          <a:srcRect b="17967" l="0" r="0" t="11708"/>
          <a:stretch/>
        </p:blipFill>
        <p:spPr>
          <a:xfrm>
            <a:off x="6836257" y="2523903"/>
            <a:ext cx="1796923" cy="1263600"/>
          </a:xfrm>
          <a:prstGeom prst="rect">
            <a:avLst/>
          </a:prstGeom>
          <a:noFill/>
          <a:ln>
            <a:noFill/>
          </a:ln>
        </p:spPr>
      </p:pic>
      <p:sp>
        <p:nvSpPr>
          <p:cNvPr id="1510" name="Google Shape;1510;p59">
            <a:hlinkClick r:id="rId17"/>
          </p:cNvPr>
          <p:cNvSpPr txBox="1"/>
          <p:nvPr/>
        </p:nvSpPr>
        <p:spPr>
          <a:xfrm>
            <a:off x="7122738" y="3976375"/>
            <a:ext cx="1272300" cy="318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a:solidFill>
                  <a:srgbClr val="869FB2"/>
                </a:solidFill>
                <a:uFill>
                  <a:noFill/>
                </a:uFill>
                <a:hlinkClick r:id="rId18">
                  <a:extLst>
                    <a:ext uri="{A12FA001-AC4F-418D-AE19-62706E023703}">
                      <ahyp:hlinkClr val="tx"/>
                    </a:ext>
                  </a:extLst>
                </a:hlinkClick>
              </a:rPr>
              <a:t>Cuate</a:t>
            </a:r>
            <a:endParaRPr>
              <a:solidFill>
                <a:srgbClr val="869FB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1514" name="Shape 1514"/>
        <p:cNvGrpSpPr/>
        <p:nvPr/>
      </p:nvGrpSpPr>
      <p:grpSpPr>
        <a:xfrm>
          <a:off x="0" y="0"/>
          <a:ext cx="0" cy="0"/>
          <a:chOff x="0" y="0"/>
          <a:chExt cx="0" cy="0"/>
        </a:xfrm>
      </p:grpSpPr>
      <p:sp>
        <p:nvSpPr>
          <p:cNvPr id="1515" name="Google Shape;1515;p60"/>
          <p:cNvSpPr txBox="1"/>
          <p:nvPr/>
        </p:nvSpPr>
        <p:spPr>
          <a:xfrm>
            <a:off x="1068100" y="1354053"/>
            <a:ext cx="7047300" cy="4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s" sz="1100">
                <a:solidFill>
                  <a:srgbClr val="FFFFFF"/>
                </a:solidFill>
              </a:rPr>
              <a:t>You can easily</a:t>
            </a:r>
            <a:r>
              <a:rPr lang="es" sz="1100">
                <a:solidFill>
                  <a:srgbClr val="435D74"/>
                </a:solidFill>
              </a:rPr>
              <a:t> </a:t>
            </a:r>
            <a:r>
              <a:rPr lang="es" sz="1100">
                <a:solidFill>
                  <a:srgbClr val="869FB2"/>
                </a:solidFill>
              </a:rPr>
              <a:t>resize</a:t>
            </a:r>
            <a:r>
              <a:rPr lang="es" sz="1100">
                <a:solidFill>
                  <a:srgbClr val="435D74"/>
                </a:solidFill>
              </a:rPr>
              <a:t> </a:t>
            </a:r>
            <a:r>
              <a:rPr lang="es" sz="1100">
                <a:solidFill>
                  <a:srgbClr val="FFFFFF"/>
                </a:solidFill>
              </a:rPr>
              <a:t>these resources without losing quality. To</a:t>
            </a:r>
            <a:r>
              <a:rPr lang="es" sz="1100">
                <a:solidFill>
                  <a:srgbClr val="435D74"/>
                </a:solidFill>
              </a:rPr>
              <a:t> </a:t>
            </a:r>
            <a:r>
              <a:rPr lang="es" sz="1100">
                <a:solidFill>
                  <a:srgbClr val="869FB2"/>
                </a:solidFill>
              </a:rPr>
              <a:t>change the color</a:t>
            </a:r>
            <a:r>
              <a:rPr lang="es" sz="1100">
                <a:solidFill>
                  <a:srgbClr val="FFFFFF"/>
                </a:solidFill>
              </a:rPr>
              <a:t>, just ungroup the resource and click on the object you want to change. Then, click on the paint bucket and select the color you want. Group the resource again when you’re done. You can also look for more </a:t>
            </a:r>
            <a:r>
              <a:rPr lang="es" sz="1100">
                <a:solidFill>
                  <a:srgbClr val="869FB2"/>
                </a:solidFill>
                <a:uFill>
                  <a:noFill/>
                </a:uFill>
                <a:hlinkClick r:id="rId3">
                  <a:extLst>
                    <a:ext uri="{A12FA001-AC4F-418D-AE19-62706E023703}">
                      <ahyp:hlinkClr val="tx"/>
                    </a:ext>
                  </a:extLst>
                </a:hlinkClick>
              </a:rPr>
              <a:t>infographics</a:t>
            </a:r>
            <a:r>
              <a:rPr lang="es" sz="1100">
                <a:solidFill>
                  <a:srgbClr val="FFFFFF"/>
                </a:solidFill>
              </a:rPr>
              <a:t> on Slidesgo.</a:t>
            </a:r>
            <a:endParaRPr sz="1100">
              <a:solidFill>
                <a:srgbClr val="FFFFFF"/>
              </a:solidFill>
            </a:endParaRPr>
          </a:p>
        </p:txBody>
      </p:sp>
      <p:grpSp>
        <p:nvGrpSpPr>
          <p:cNvPr id="1516" name="Google Shape;1516;p60"/>
          <p:cNvGrpSpPr/>
          <p:nvPr/>
        </p:nvGrpSpPr>
        <p:grpSpPr>
          <a:xfrm>
            <a:off x="5082708" y="3095784"/>
            <a:ext cx="442841" cy="514271"/>
            <a:chOff x="4727025" y="1332775"/>
            <a:chExt cx="59900" cy="69625"/>
          </a:xfrm>
        </p:grpSpPr>
        <p:sp>
          <p:nvSpPr>
            <p:cNvPr id="1517" name="Google Shape;1517;p60"/>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0"/>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9" name="Google Shape;1519;p60"/>
          <p:cNvGrpSpPr/>
          <p:nvPr/>
        </p:nvGrpSpPr>
        <p:grpSpPr>
          <a:xfrm>
            <a:off x="5758025" y="2343272"/>
            <a:ext cx="500909" cy="500899"/>
            <a:chOff x="4820425" y="1329900"/>
            <a:chExt cx="70175" cy="70350"/>
          </a:xfrm>
        </p:grpSpPr>
        <p:sp>
          <p:nvSpPr>
            <p:cNvPr id="1520" name="Google Shape;1520;p60"/>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0"/>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0"/>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0"/>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4" name="Google Shape;1524;p60"/>
          <p:cNvGrpSpPr/>
          <p:nvPr/>
        </p:nvGrpSpPr>
        <p:grpSpPr>
          <a:xfrm>
            <a:off x="6410648" y="2355062"/>
            <a:ext cx="538135" cy="493119"/>
            <a:chOff x="4903200" y="1331525"/>
            <a:chExt cx="73575" cy="67425"/>
          </a:xfrm>
        </p:grpSpPr>
        <p:sp>
          <p:nvSpPr>
            <p:cNvPr id="1525" name="Google Shape;1525;p60"/>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26" name="Google Shape;1526;p60"/>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7" name="Google Shape;1527;p60"/>
          <p:cNvGrpSpPr/>
          <p:nvPr/>
        </p:nvGrpSpPr>
        <p:grpSpPr>
          <a:xfrm>
            <a:off x="5670599" y="3097040"/>
            <a:ext cx="544563" cy="511895"/>
            <a:chOff x="4815575" y="1416800"/>
            <a:chExt cx="73750" cy="71400"/>
          </a:xfrm>
        </p:grpSpPr>
        <p:sp>
          <p:nvSpPr>
            <p:cNvPr id="1528" name="Google Shape;1528;p60"/>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0"/>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0"/>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60"/>
          <p:cNvGrpSpPr/>
          <p:nvPr/>
        </p:nvGrpSpPr>
        <p:grpSpPr>
          <a:xfrm>
            <a:off x="6367224" y="3096746"/>
            <a:ext cx="602914" cy="512477"/>
            <a:chOff x="4902475" y="1418875"/>
            <a:chExt cx="74500" cy="63775"/>
          </a:xfrm>
        </p:grpSpPr>
        <p:sp>
          <p:nvSpPr>
            <p:cNvPr id="1532" name="Google Shape;1532;p60"/>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0"/>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4" name="Google Shape;1534;p60"/>
          <p:cNvGrpSpPr/>
          <p:nvPr/>
        </p:nvGrpSpPr>
        <p:grpSpPr>
          <a:xfrm>
            <a:off x="5783096" y="3835985"/>
            <a:ext cx="515391" cy="525699"/>
            <a:chOff x="4818100" y="1507675"/>
            <a:chExt cx="71225" cy="71625"/>
          </a:xfrm>
        </p:grpSpPr>
        <p:sp>
          <p:nvSpPr>
            <p:cNvPr id="1535" name="Google Shape;1535;p60"/>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0"/>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0"/>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0"/>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9" name="Google Shape;1539;p60"/>
          <p:cNvGrpSpPr/>
          <p:nvPr/>
        </p:nvGrpSpPr>
        <p:grpSpPr>
          <a:xfrm>
            <a:off x="5121199" y="3857517"/>
            <a:ext cx="522956" cy="489869"/>
            <a:chOff x="4721450" y="1509475"/>
            <a:chExt cx="79350" cy="74325"/>
          </a:xfrm>
        </p:grpSpPr>
        <p:sp>
          <p:nvSpPr>
            <p:cNvPr id="1540" name="Google Shape;1540;p60"/>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0"/>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0"/>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0"/>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4" name="Google Shape;1544;p60"/>
          <p:cNvGrpSpPr/>
          <p:nvPr/>
        </p:nvGrpSpPr>
        <p:grpSpPr>
          <a:xfrm>
            <a:off x="6444441" y="3837269"/>
            <a:ext cx="525704" cy="535436"/>
            <a:chOff x="4906800" y="1507500"/>
            <a:chExt cx="70350" cy="71075"/>
          </a:xfrm>
        </p:grpSpPr>
        <p:sp>
          <p:nvSpPr>
            <p:cNvPr id="1545" name="Google Shape;1545;p60"/>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0"/>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0"/>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0"/>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0"/>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0" name="Google Shape;1550;p60"/>
          <p:cNvGrpSpPr/>
          <p:nvPr/>
        </p:nvGrpSpPr>
        <p:grpSpPr>
          <a:xfrm>
            <a:off x="4477263" y="2343250"/>
            <a:ext cx="508054" cy="508095"/>
            <a:chOff x="3736598" y="2170606"/>
            <a:chExt cx="404889" cy="404889"/>
          </a:xfrm>
        </p:grpSpPr>
        <p:sp>
          <p:nvSpPr>
            <p:cNvPr id="1551" name="Google Shape;1551;p60"/>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0"/>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0"/>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0"/>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5" name="Google Shape;1555;p60"/>
          <p:cNvGrpSpPr/>
          <p:nvPr/>
        </p:nvGrpSpPr>
        <p:grpSpPr>
          <a:xfrm>
            <a:off x="3765303" y="2343345"/>
            <a:ext cx="575790" cy="507904"/>
            <a:chOff x="3161917" y="2170682"/>
            <a:chExt cx="458870" cy="404737"/>
          </a:xfrm>
        </p:grpSpPr>
        <p:sp>
          <p:nvSpPr>
            <p:cNvPr id="1556" name="Google Shape;1556;p60"/>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557" name="Google Shape;1557;p60"/>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0"/>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9" name="Google Shape;1559;p60"/>
          <p:cNvGrpSpPr/>
          <p:nvPr/>
        </p:nvGrpSpPr>
        <p:grpSpPr>
          <a:xfrm>
            <a:off x="3792833" y="3103717"/>
            <a:ext cx="520730" cy="498567"/>
            <a:chOff x="3179914" y="2889488"/>
            <a:chExt cx="422876" cy="404911"/>
          </a:xfrm>
        </p:grpSpPr>
        <p:sp>
          <p:nvSpPr>
            <p:cNvPr id="1560" name="Google Shape;1560;p60"/>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0"/>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0"/>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0"/>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0"/>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0"/>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60"/>
          <p:cNvGrpSpPr/>
          <p:nvPr/>
        </p:nvGrpSpPr>
        <p:grpSpPr>
          <a:xfrm>
            <a:off x="4421513" y="3103677"/>
            <a:ext cx="516145" cy="498648"/>
            <a:chOff x="3729467" y="2889422"/>
            <a:chExt cx="419153" cy="404977"/>
          </a:xfrm>
        </p:grpSpPr>
        <p:sp>
          <p:nvSpPr>
            <p:cNvPr id="1567" name="Google Shape;1567;p60"/>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0"/>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0"/>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0"/>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0"/>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0"/>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0"/>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74" name="Google Shape;1574;p60"/>
          <p:cNvSpPr/>
          <p:nvPr/>
        </p:nvSpPr>
        <p:spPr>
          <a:xfrm>
            <a:off x="7439738" y="23506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0"/>
          <p:cNvSpPr/>
          <p:nvPr/>
        </p:nvSpPr>
        <p:spPr>
          <a:xfrm>
            <a:off x="7139193" y="23330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0"/>
          <p:cNvSpPr/>
          <p:nvPr/>
        </p:nvSpPr>
        <p:spPr>
          <a:xfrm>
            <a:off x="7761482" y="23395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0"/>
          <p:cNvSpPr/>
          <p:nvPr/>
        </p:nvSpPr>
        <p:spPr>
          <a:xfrm>
            <a:off x="8056187" y="23330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8" name="Google Shape;1578;p60"/>
          <p:cNvGrpSpPr/>
          <p:nvPr/>
        </p:nvGrpSpPr>
        <p:grpSpPr>
          <a:xfrm>
            <a:off x="7141841" y="2550562"/>
            <a:ext cx="166473" cy="141497"/>
            <a:chOff x="4660325" y="1866850"/>
            <a:chExt cx="68350" cy="58100"/>
          </a:xfrm>
        </p:grpSpPr>
        <p:sp>
          <p:nvSpPr>
            <p:cNvPr id="1579" name="Google Shape;1579;p60"/>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0"/>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1" name="Google Shape;1581;p60"/>
          <p:cNvGrpSpPr/>
          <p:nvPr/>
        </p:nvGrpSpPr>
        <p:grpSpPr>
          <a:xfrm>
            <a:off x="7451186" y="2576286"/>
            <a:ext cx="162515" cy="90049"/>
            <a:chOff x="4791775" y="1877500"/>
            <a:chExt cx="66725" cy="36975"/>
          </a:xfrm>
        </p:grpSpPr>
        <p:sp>
          <p:nvSpPr>
            <p:cNvPr id="1582" name="Google Shape;1582;p60"/>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0"/>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4" name="Google Shape;1584;p60"/>
          <p:cNvGrpSpPr/>
          <p:nvPr/>
        </p:nvGrpSpPr>
        <p:grpSpPr>
          <a:xfrm>
            <a:off x="7772899" y="2576286"/>
            <a:ext cx="144979" cy="90049"/>
            <a:chOff x="4923925" y="1877500"/>
            <a:chExt cx="59525" cy="36975"/>
          </a:xfrm>
        </p:grpSpPr>
        <p:sp>
          <p:nvSpPr>
            <p:cNvPr id="1585" name="Google Shape;1585;p60"/>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0"/>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60"/>
          <p:cNvGrpSpPr/>
          <p:nvPr/>
        </p:nvGrpSpPr>
        <p:grpSpPr>
          <a:xfrm>
            <a:off x="8067390" y="2558477"/>
            <a:ext cx="141447" cy="125667"/>
            <a:chOff x="5058450" y="1870100"/>
            <a:chExt cx="58075" cy="51600"/>
          </a:xfrm>
        </p:grpSpPr>
        <p:sp>
          <p:nvSpPr>
            <p:cNvPr id="1588" name="Google Shape;1588;p60"/>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0"/>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0" name="Google Shape;1590;p60"/>
          <p:cNvGrpSpPr/>
          <p:nvPr/>
        </p:nvGrpSpPr>
        <p:grpSpPr>
          <a:xfrm>
            <a:off x="7481905" y="2980885"/>
            <a:ext cx="101077" cy="107645"/>
            <a:chOff x="4811425" y="2065025"/>
            <a:chExt cx="41500" cy="44200"/>
          </a:xfrm>
        </p:grpSpPr>
        <p:sp>
          <p:nvSpPr>
            <p:cNvPr id="1591" name="Google Shape;1591;p60"/>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0"/>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3" name="Google Shape;1593;p60"/>
          <p:cNvGrpSpPr/>
          <p:nvPr/>
        </p:nvGrpSpPr>
        <p:grpSpPr>
          <a:xfrm>
            <a:off x="7774342" y="2981098"/>
            <a:ext cx="120867" cy="107218"/>
            <a:chOff x="4929875" y="2065025"/>
            <a:chExt cx="49625" cy="44025"/>
          </a:xfrm>
        </p:grpSpPr>
        <p:sp>
          <p:nvSpPr>
            <p:cNvPr id="1594" name="Google Shape;1594;p60"/>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0"/>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6" name="Google Shape;1596;p60"/>
          <p:cNvGrpSpPr/>
          <p:nvPr/>
        </p:nvGrpSpPr>
        <p:grpSpPr>
          <a:xfrm>
            <a:off x="8103011" y="2984112"/>
            <a:ext cx="70206" cy="101191"/>
            <a:chOff x="5083925" y="2066350"/>
            <a:chExt cx="28825" cy="41550"/>
          </a:xfrm>
        </p:grpSpPr>
        <p:sp>
          <p:nvSpPr>
            <p:cNvPr id="1597" name="Google Shape;1597;p60"/>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0"/>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9" name="Google Shape;1599;p60"/>
          <p:cNvGrpSpPr/>
          <p:nvPr/>
        </p:nvGrpSpPr>
        <p:grpSpPr>
          <a:xfrm>
            <a:off x="7134565" y="2999759"/>
            <a:ext cx="181026" cy="69896"/>
            <a:chOff x="4659775" y="2072775"/>
            <a:chExt cx="74325" cy="28700"/>
          </a:xfrm>
        </p:grpSpPr>
        <p:sp>
          <p:nvSpPr>
            <p:cNvPr id="1600" name="Google Shape;1600;p60"/>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0"/>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0"/>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3" name="Google Shape;1603;p60"/>
          <p:cNvGrpSpPr/>
          <p:nvPr/>
        </p:nvGrpSpPr>
        <p:grpSpPr>
          <a:xfrm>
            <a:off x="8054421" y="2790324"/>
            <a:ext cx="167387" cy="89197"/>
            <a:chOff x="4662475" y="1976500"/>
            <a:chExt cx="68725" cy="36625"/>
          </a:xfrm>
        </p:grpSpPr>
        <p:sp>
          <p:nvSpPr>
            <p:cNvPr id="1604" name="Google Shape;1604;p60"/>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0"/>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0"/>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60"/>
          <p:cNvGrpSpPr/>
          <p:nvPr/>
        </p:nvGrpSpPr>
        <p:grpSpPr>
          <a:xfrm>
            <a:off x="7751326" y="2793764"/>
            <a:ext cx="166899" cy="82317"/>
            <a:chOff x="4920150" y="1977875"/>
            <a:chExt cx="68525" cy="33800"/>
          </a:xfrm>
        </p:grpSpPr>
        <p:sp>
          <p:nvSpPr>
            <p:cNvPr id="1608" name="Google Shape;1608;p60"/>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0"/>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0"/>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60"/>
          <p:cNvGrpSpPr/>
          <p:nvPr/>
        </p:nvGrpSpPr>
        <p:grpSpPr>
          <a:xfrm>
            <a:off x="7162483" y="3197682"/>
            <a:ext cx="125190" cy="127859"/>
            <a:chOff x="4676550" y="2160575"/>
            <a:chExt cx="51400" cy="52500"/>
          </a:xfrm>
        </p:grpSpPr>
        <p:sp>
          <p:nvSpPr>
            <p:cNvPr id="1612" name="Google Shape;1612;p60"/>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0"/>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0"/>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0"/>
          <p:cNvGrpSpPr/>
          <p:nvPr/>
        </p:nvGrpSpPr>
        <p:grpSpPr>
          <a:xfrm>
            <a:off x="7459741" y="3204714"/>
            <a:ext cx="145405" cy="113794"/>
            <a:chOff x="4768325" y="2163475"/>
            <a:chExt cx="59700" cy="46725"/>
          </a:xfrm>
        </p:grpSpPr>
        <p:sp>
          <p:nvSpPr>
            <p:cNvPr id="1616" name="Google Shape;1616;p60"/>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0"/>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60"/>
          <p:cNvSpPr/>
          <p:nvPr/>
        </p:nvSpPr>
        <p:spPr>
          <a:xfrm>
            <a:off x="7791696" y="31962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0"/>
          <p:cNvSpPr/>
          <p:nvPr/>
        </p:nvSpPr>
        <p:spPr>
          <a:xfrm>
            <a:off x="8064072" y="42033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0"/>
          <p:cNvSpPr/>
          <p:nvPr/>
        </p:nvSpPr>
        <p:spPr>
          <a:xfrm>
            <a:off x="7165528" y="34315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0"/>
          <p:cNvSpPr/>
          <p:nvPr/>
        </p:nvSpPr>
        <p:spPr>
          <a:xfrm>
            <a:off x="7133499" y="42191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0"/>
          <p:cNvSpPr/>
          <p:nvPr/>
        </p:nvSpPr>
        <p:spPr>
          <a:xfrm>
            <a:off x="7150823" y="37007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0"/>
          <p:cNvSpPr/>
          <p:nvPr/>
        </p:nvSpPr>
        <p:spPr>
          <a:xfrm>
            <a:off x="7784572" y="36826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4" name="Google Shape;1624;p60"/>
          <p:cNvGrpSpPr/>
          <p:nvPr/>
        </p:nvGrpSpPr>
        <p:grpSpPr>
          <a:xfrm>
            <a:off x="7476059" y="3459808"/>
            <a:ext cx="112768" cy="106853"/>
            <a:chOff x="4768575" y="2253950"/>
            <a:chExt cx="46300" cy="43875"/>
          </a:xfrm>
        </p:grpSpPr>
        <p:sp>
          <p:nvSpPr>
            <p:cNvPr id="1625" name="Google Shape;1625;p60"/>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0"/>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27" name="Google Shape;1627;p60"/>
          <p:cNvGrpSpPr/>
          <p:nvPr/>
        </p:nvGrpSpPr>
        <p:grpSpPr>
          <a:xfrm>
            <a:off x="7775682" y="3948834"/>
            <a:ext cx="118187" cy="146246"/>
            <a:chOff x="4960900" y="2433225"/>
            <a:chExt cx="48525" cy="60050"/>
          </a:xfrm>
        </p:grpSpPr>
        <p:sp>
          <p:nvSpPr>
            <p:cNvPr id="1628" name="Google Shape;1628;p60"/>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0"/>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60"/>
          <p:cNvGrpSpPr/>
          <p:nvPr/>
        </p:nvGrpSpPr>
        <p:grpSpPr>
          <a:xfrm>
            <a:off x="7464247" y="4212895"/>
            <a:ext cx="136394" cy="143810"/>
            <a:chOff x="4854075" y="2527625"/>
            <a:chExt cx="56000" cy="59050"/>
          </a:xfrm>
        </p:grpSpPr>
        <p:sp>
          <p:nvSpPr>
            <p:cNvPr id="1631" name="Google Shape;1631;p60"/>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0"/>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3" name="Google Shape;1633;p60"/>
          <p:cNvSpPr/>
          <p:nvPr/>
        </p:nvSpPr>
        <p:spPr>
          <a:xfrm>
            <a:off x="7479500" y="39556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0"/>
          <p:cNvSpPr/>
          <p:nvPr/>
        </p:nvSpPr>
        <p:spPr>
          <a:xfrm>
            <a:off x="8058166" y="31952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0"/>
          <p:cNvSpPr/>
          <p:nvPr/>
        </p:nvSpPr>
        <p:spPr>
          <a:xfrm>
            <a:off x="7157429" y="39556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6" name="Google Shape;1636;p60"/>
          <p:cNvGrpSpPr/>
          <p:nvPr/>
        </p:nvGrpSpPr>
        <p:grpSpPr>
          <a:xfrm>
            <a:off x="8088458" y="3676639"/>
            <a:ext cx="99312" cy="160797"/>
            <a:chOff x="5059700" y="2334775"/>
            <a:chExt cx="40775" cy="66025"/>
          </a:xfrm>
        </p:grpSpPr>
        <p:sp>
          <p:nvSpPr>
            <p:cNvPr id="1637" name="Google Shape;1637;p60"/>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0"/>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0"/>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0"/>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0"/>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0"/>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0"/>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0"/>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0"/>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6" name="Google Shape;1646;p60"/>
          <p:cNvGrpSpPr/>
          <p:nvPr/>
        </p:nvGrpSpPr>
        <p:grpSpPr>
          <a:xfrm>
            <a:off x="8045622" y="3941771"/>
            <a:ext cx="184984" cy="160371"/>
            <a:chOff x="5037700" y="2430325"/>
            <a:chExt cx="75950" cy="65850"/>
          </a:xfrm>
        </p:grpSpPr>
        <p:sp>
          <p:nvSpPr>
            <p:cNvPr id="1647" name="Google Shape;1647;p60"/>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0"/>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0"/>
          <p:cNvGrpSpPr/>
          <p:nvPr/>
        </p:nvGrpSpPr>
        <p:grpSpPr>
          <a:xfrm>
            <a:off x="7465128" y="3708223"/>
            <a:ext cx="173014" cy="97629"/>
            <a:chOff x="4756975" y="2341800"/>
            <a:chExt cx="91975" cy="51925"/>
          </a:xfrm>
        </p:grpSpPr>
        <p:sp>
          <p:nvSpPr>
            <p:cNvPr id="1650" name="Google Shape;1650;p60"/>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0"/>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0"/>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0"/>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0"/>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0"/>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0"/>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0"/>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0"/>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0"/>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0"/>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60"/>
          <p:cNvGrpSpPr/>
          <p:nvPr/>
        </p:nvGrpSpPr>
        <p:grpSpPr>
          <a:xfrm>
            <a:off x="7732065" y="4196920"/>
            <a:ext cx="212497" cy="175761"/>
            <a:chOff x="4943575" y="2516350"/>
            <a:chExt cx="98675" cy="81700"/>
          </a:xfrm>
        </p:grpSpPr>
        <p:sp>
          <p:nvSpPr>
            <p:cNvPr id="1671" name="Google Shape;1671;p60"/>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0"/>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0"/>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0"/>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0"/>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0"/>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0"/>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0"/>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0"/>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0"/>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0"/>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0"/>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0"/>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0"/>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0"/>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0"/>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0"/>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0"/>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9" name="Google Shape;1749;p60"/>
          <p:cNvGrpSpPr/>
          <p:nvPr/>
        </p:nvGrpSpPr>
        <p:grpSpPr>
          <a:xfrm>
            <a:off x="1990126" y="3423163"/>
            <a:ext cx="965351" cy="134611"/>
            <a:chOff x="4411970" y="2962952"/>
            <a:chExt cx="706544" cy="104212"/>
          </a:xfrm>
        </p:grpSpPr>
        <p:sp>
          <p:nvSpPr>
            <p:cNvPr id="1750" name="Google Shape;1750;p60"/>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0"/>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0"/>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0"/>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4" name="Google Shape;1754;p60"/>
          <p:cNvGrpSpPr/>
          <p:nvPr/>
        </p:nvGrpSpPr>
        <p:grpSpPr>
          <a:xfrm>
            <a:off x="1990126" y="3012077"/>
            <a:ext cx="960158" cy="289172"/>
            <a:chOff x="4411970" y="2726085"/>
            <a:chExt cx="643107" cy="193659"/>
          </a:xfrm>
        </p:grpSpPr>
        <p:sp>
          <p:nvSpPr>
            <p:cNvPr id="1755" name="Google Shape;1755;p60"/>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0"/>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0"/>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8" name="Google Shape;1758;p60"/>
          <p:cNvGrpSpPr/>
          <p:nvPr/>
        </p:nvGrpSpPr>
        <p:grpSpPr>
          <a:xfrm>
            <a:off x="993018" y="3278187"/>
            <a:ext cx="833173" cy="259209"/>
            <a:chOff x="4411970" y="4340222"/>
            <a:chExt cx="779467" cy="242683"/>
          </a:xfrm>
        </p:grpSpPr>
        <p:sp>
          <p:nvSpPr>
            <p:cNvPr id="1759" name="Google Shape;1759;p60"/>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0"/>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0"/>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2" name="Google Shape;1762;p60"/>
          <p:cNvGrpSpPr/>
          <p:nvPr/>
        </p:nvGrpSpPr>
        <p:grpSpPr>
          <a:xfrm>
            <a:off x="1990126" y="2673933"/>
            <a:ext cx="965160" cy="216230"/>
            <a:chOff x="4411970" y="2468674"/>
            <a:chExt cx="747317" cy="167425"/>
          </a:xfrm>
        </p:grpSpPr>
        <p:sp>
          <p:nvSpPr>
            <p:cNvPr id="1763" name="Google Shape;1763;p60"/>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0"/>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5" name="Google Shape;1765;p60"/>
          <p:cNvGrpSpPr/>
          <p:nvPr/>
        </p:nvGrpSpPr>
        <p:grpSpPr>
          <a:xfrm>
            <a:off x="988873" y="2578650"/>
            <a:ext cx="810451" cy="319148"/>
            <a:chOff x="4411970" y="3686602"/>
            <a:chExt cx="797845" cy="314215"/>
          </a:xfrm>
        </p:grpSpPr>
        <p:sp>
          <p:nvSpPr>
            <p:cNvPr id="1766" name="Google Shape;1766;p60"/>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0"/>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0"/>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0"/>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0"/>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1" name="Google Shape;1771;p60"/>
          <p:cNvSpPr/>
          <p:nvPr/>
        </p:nvSpPr>
        <p:spPr>
          <a:xfrm>
            <a:off x="981722" y="29872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72" name="Google Shape;1772;p60"/>
          <p:cNvGrpSpPr/>
          <p:nvPr/>
        </p:nvGrpSpPr>
        <p:grpSpPr>
          <a:xfrm>
            <a:off x="988970" y="2333174"/>
            <a:ext cx="1970333" cy="208784"/>
            <a:chOff x="6336019" y="3733725"/>
            <a:chExt cx="2566206" cy="351310"/>
          </a:xfrm>
        </p:grpSpPr>
        <p:sp>
          <p:nvSpPr>
            <p:cNvPr id="1773" name="Google Shape;1773;p60"/>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0"/>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0"/>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0"/>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7" name="Google Shape;1777;p60"/>
          <p:cNvGrpSpPr/>
          <p:nvPr/>
        </p:nvGrpSpPr>
        <p:grpSpPr>
          <a:xfrm>
            <a:off x="1990126" y="3940729"/>
            <a:ext cx="946551" cy="153200"/>
            <a:chOff x="4404545" y="3301592"/>
            <a:chExt cx="782403" cy="129272"/>
          </a:xfrm>
        </p:grpSpPr>
        <p:sp>
          <p:nvSpPr>
            <p:cNvPr id="1778" name="Google Shape;1778;p60"/>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0"/>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0" name="Google Shape;1780;p60"/>
          <p:cNvGrpSpPr/>
          <p:nvPr/>
        </p:nvGrpSpPr>
        <p:grpSpPr>
          <a:xfrm>
            <a:off x="1990126" y="3679688"/>
            <a:ext cx="962257" cy="139127"/>
            <a:chOff x="4411970" y="3131459"/>
            <a:chExt cx="710520" cy="117397"/>
          </a:xfrm>
        </p:grpSpPr>
        <p:sp>
          <p:nvSpPr>
            <p:cNvPr id="1781" name="Google Shape;1781;p60"/>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0"/>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783" name="Google Shape;1783;p60"/>
          <p:cNvSpPr/>
          <p:nvPr/>
        </p:nvSpPr>
        <p:spPr>
          <a:xfrm>
            <a:off x="1990126" y="42158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4" name="Google Shape;1784;p60"/>
          <p:cNvGrpSpPr/>
          <p:nvPr/>
        </p:nvGrpSpPr>
        <p:grpSpPr>
          <a:xfrm>
            <a:off x="990271" y="3614482"/>
            <a:ext cx="823838" cy="458988"/>
            <a:chOff x="4411970" y="1801825"/>
            <a:chExt cx="734586" cy="409262"/>
          </a:xfrm>
        </p:grpSpPr>
        <p:sp>
          <p:nvSpPr>
            <p:cNvPr id="1785" name="Google Shape;1785;p60"/>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0"/>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60"/>
          <p:cNvGrpSpPr/>
          <p:nvPr/>
        </p:nvGrpSpPr>
        <p:grpSpPr>
          <a:xfrm>
            <a:off x="990271" y="4162908"/>
            <a:ext cx="856348" cy="212039"/>
            <a:chOff x="4411970" y="2233974"/>
            <a:chExt cx="763574" cy="189068"/>
          </a:xfrm>
        </p:grpSpPr>
        <p:sp>
          <p:nvSpPr>
            <p:cNvPr id="1788" name="Google Shape;1788;p60"/>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0"/>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0" name="Google Shape;1790;p60"/>
          <p:cNvGrpSpPr/>
          <p:nvPr/>
        </p:nvGrpSpPr>
        <p:grpSpPr>
          <a:xfrm>
            <a:off x="3100467" y="2338244"/>
            <a:ext cx="511602" cy="511602"/>
            <a:chOff x="5681300" y="2527788"/>
            <a:chExt cx="805800" cy="805800"/>
          </a:xfrm>
        </p:grpSpPr>
        <p:sp>
          <p:nvSpPr>
            <p:cNvPr id="1791" name="Google Shape;1791;p60"/>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0"/>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3" name="Google Shape;1793;p60"/>
          <p:cNvGrpSpPr/>
          <p:nvPr/>
        </p:nvGrpSpPr>
        <p:grpSpPr>
          <a:xfrm>
            <a:off x="3097662" y="3104827"/>
            <a:ext cx="513021" cy="512935"/>
            <a:chOff x="4049800" y="640400"/>
            <a:chExt cx="858900" cy="858900"/>
          </a:xfrm>
        </p:grpSpPr>
        <p:sp>
          <p:nvSpPr>
            <p:cNvPr id="1794" name="Google Shape;1794;p60"/>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0"/>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6" name="Google Shape;1796;p60"/>
          <p:cNvGrpSpPr/>
          <p:nvPr/>
        </p:nvGrpSpPr>
        <p:grpSpPr>
          <a:xfrm>
            <a:off x="3014861" y="3756719"/>
            <a:ext cx="686489" cy="686585"/>
            <a:chOff x="5080188" y="927900"/>
            <a:chExt cx="961200" cy="961200"/>
          </a:xfrm>
        </p:grpSpPr>
        <p:sp>
          <p:nvSpPr>
            <p:cNvPr id="1797" name="Google Shape;1797;p60"/>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0"/>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0"/>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0"/>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0"/>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0"/>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0"/>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0"/>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5" name="Google Shape;1805;p60"/>
          <p:cNvGrpSpPr/>
          <p:nvPr/>
        </p:nvGrpSpPr>
        <p:grpSpPr>
          <a:xfrm>
            <a:off x="3798012" y="3849448"/>
            <a:ext cx="510373" cy="510937"/>
            <a:chOff x="7508249" y="1522825"/>
            <a:chExt cx="1326332" cy="1322987"/>
          </a:xfrm>
        </p:grpSpPr>
        <p:sp>
          <p:nvSpPr>
            <p:cNvPr id="1806" name="Google Shape;1806;p60"/>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0"/>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0"/>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0"/>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0"/>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0"/>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0"/>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0"/>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0"/>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0"/>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6" name="Google Shape;1816;p60"/>
          <p:cNvGrpSpPr/>
          <p:nvPr/>
        </p:nvGrpSpPr>
        <p:grpSpPr>
          <a:xfrm>
            <a:off x="4489605" y="3850853"/>
            <a:ext cx="492652" cy="503348"/>
            <a:chOff x="6039282" y="1042577"/>
            <a:chExt cx="734315" cy="731929"/>
          </a:xfrm>
        </p:grpSpPr>
        <p:sp>
          <p:nvSpPr>
            <p:cNvPr id="1817" name="Google Shape;1817;p60"/>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0"/>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0"/>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0"/>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0"/>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0"/>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0"/>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0"/>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0"/>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0"/>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0"/>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0"/>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0"/>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0"/>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0"/>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0"/>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0"/>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0"/>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0"/>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0"/>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0"/>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60"/>
          <p:cNvGrpSpPr/>
          <p:nvPr/>
        </p:nvGrpSpPr>
        <p:grpSpPr>
          <a:xfrm>
            <a:off x="5130019" y="2346894"/>
            <a:ext cx="483304" cy="504902"/>
            <a:chOff x="1825800" y="1651625"/>
            <a:chExt cx="568125" cy="591775"/>
          </a:xfrm>
        </p:grpSpPr>
        <p:sp>
          <p:nvSpPr>
            <p:cNvPr id="1839" name="Google Shape;1839;p60"/>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0"/>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0"/>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0"/>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0"/>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0"/>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60"/>
          <p:cNvSpPr/>
          <p:nvPr/>
        </p:nvSpPr>
        <p:spPr>
          <a:xfrm>
            <a:off x="7747607" y="34260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0"/>
          <p:cNvSpPr/>
          <p:nvPr/>
        </p:nvSpPr>
        <p:spPr>
          <a:xfrm>
            <a:off x="8063864" y="34548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0"/>
          <p:cNvSpPr/>
          <p:nvPr/>
        </p:nvSpPr>
        <p:spPr>
          <a:xfrm>
            <a:off x="7165978"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0"/>
          <p:cNvSpPr/>
          <p:nvPr/>
        </p:nvSpPr>
        <p:spPr>
          <a:xfrm flipH="1">
            <a:off x="7473344" y="27758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0"/>
          <p:cNvSpPr txBox="1"/>
          <p:nvPr>
            <p:ph idx="4294967295" type="title"/>
          </p:nvPr>
        </p:nvSpPr>
        <p:spPr>
          <a:xfrm>
            <a:off x="1068100" y="749106"/>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indent="0" lvl="0" marL="0" rtl="0" algn="ctr">
              <a:spcBef>
                <a:spcPts val="0"/>
              </a:spcBef>
              <a:spcAft>
                <a:spcPts val="0"/>
              </a:spcAft>
              <a:buClr>
                <a:srgbClr val="000000"/>
              </a:buClr>
              <a:buSzPts val="1100"/>
              <a:buFont typeface="Arial"/>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5"/>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Variable</a:t>
            </a:r>
            <a:endParaRPr/>
          </a:p>
        </p:txBody>
      </p:sp>
      <p:sp>
        <p:nvSpPr>
          <p:cNvPr id="261" name="Google Shape;261;p25"/>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262" name="Google Shape;262;p25"/>
          <p:cNvCxnSpPr/>
          <p:nvPr/>
        </p:nvCxnSpPr>
        <p:spPr>
          <a:xfrm>
            <a:off x="311700" y="1191700"/>
            <a:ext cx="8520600" cy="0"/>
          </a:xfrm>
          <a:prstGeom prst="straightConnector1">
            <a:avLst/>
          </a:prstGeom>
          <a:noFill/>
          <a:ln cap="flat" cmpd="sng" w="9525">
            <a:solidFill>
              <a:schemeClr val="accent1"/>
            </a:solidFill>
            <a:prstDash val="solid"/>
            <a:round/>
            <a:headEnd len="med" w="med" type="none"/>
            <a:tailEnd len="med" w="med" type="none"/>
          </a:ln>
        </p:spPr>
      </p:cxnSp>
      <p:sp>
        <p:nvSpPr>
          <p:cNvPr id="263" name="Google Shape;263;p25"/>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264" name="Google Shape;264;p25"/>
          <p:cNvSpPr txBox="1"/>
          <p:nvPr/>
        </p:nvSpPr>
        <p:spPr>
          <a:xfrm>
            <a:off x="955225" y="1620450"/>
            <a:ext cx="7155000" cy="317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a:solidFill>
                  <a:schemeClr val="lt1"/>
                </a:solidFill>
                <a:latin typeface="Roboto Light"/>
                <a:ea typeface="Roboto Light"/>
                <a:cs typeface="Roboto Light"/>
                <a:sym typeface="Roboto Light"/>
              </a:rPr>
              <a:t>Variable </a:t>
            </a:r>
            <a:r>
              <a:rPr lang="es">
                <a:solidFill>
                  <a:schemeClr val="lt1"/>
                </a:solidFill>
                <a:latin typeface="Roboto Light"/>
                <a:ea typeface="Roboto Light"/>
                <a:cs typeface="Roboto Light"/>
                <a:sym typeface="Roboto Light"/>
              </a:rPr>
              <a:t>atau variabel merupakan tempat atau wadah untuk menyimpan nilai / value pada bahasa pemrograman yang harus dideklarasikan sebelum dapat digunakan. Variabel terdiri dari </a:t>
            </a:r>
            <a:r>
              <a:rPr i="1" lang="es">
                <a:solidFill>
                  <a:schemeClr val="lt1"/>
                </a:solidFill>
                <a:latin typeface="Roboto Light"/>
                <a:ea typeface="Roboto Light"/>
                <a:cs typeface="Roboto Light"/>
                <a:sym typeface="Roboto Light"/>
              </a:rPr>
              <a:t>primitive variable </a:t>
            </a:r>
            <a:r>
              <a:rPr lang="es">
                <a:solidFill>
                  <a:schemeClr val="lt1"/>
                </a:solidFill>
                <a:latin typeface="Roboto Light"/>
                <a:ea typeface="Roboto Light"/>
                <a:cs typeface="Roboto Light"/>
                <a:sym typeface="Roboto Light"/>
              </a:rPr>
              <a:t>dan </a:t>
            </a:r>
            <a:r>
              <a:rPr i="1" lang="es">
                <a:solidFill>
                  <a:schemeClr val="lt1"/>
                </a:solidFill>
                <a:latin typeface="Roboto Light"/>
                <a:ea typeface="Roboto Light"/>
                <a:cs typeface="Roboto Light"/>
                <a:sym typeface="Roboto Light"/>
              </a:rPr>
              <a:t>non-primitive variable.</a:t>
            </a:r>
            <a:r>
              <a:rPr lang="es">
                <a:solidFill>
                  <a:schemeClr val="lt1"/>
                </a:solidFill>
                <a:latin typeface="Roboto Light"/>
                <a:ea typeface="Roboto Light"/>
                <a:cs typeface="Roboto Light"/>
                <a:sym typeface="Roboto Light"/>
              </a:rPr>
              <a:t> </a:t>
            </a:r>
            <a:r>
              <a:rPr i="1" lang="es">
                <a:solidFill>
                  <a:schemeClr val="lt1"/>
                </a:solidFill>
                <a:latin typeface="Roboto Light"/>
                <a:ea typeface="Roboto Light"/>
                <a:cs typeface="Roboto Light"/>
                <a:sym typeface="Roboto Light"/>
              </a:rPr>
              <a:t>Primitive variable</a:t>
            </a:r>
            <a:r>
              <a:rPr lang="es">
                <a:solidFill>
                  <a:schemeClr val="lt1"/>
                </a:solidFill>
                <a:latin typeface="Roboto Light"/>
                <a:ea typeface="Roboto Light"/>
                <a:cs typeface="Roboto Light"/>
                <a:sym typeface="Roboto Light"/>
              </a:rPr>
              <a:t> sendiri memiliki 8 macam/tipe data yang berbeda.</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rPr lang="es">
                <a:solidFill>
                  <a:schemeClr val="lt1"/>
                </a:solidFill>
                <a:latin typeface="Roboto Light"/>
                <a:ea typeface="Roboto Light"/>
                <a:cs typeface="Roboto Light"/>
                <a:sym typeface="Roboto Light"/>
              </a:rPr>
              <a:t>Baik </a:t>
            </a:r>
            <a:r>
              <a:rPr i="1" lang="es">
                <a:solidFill>
                  <a:schemeClr val="lt1"/>
                </a:solidFill>
                <a:latin typeface="Roboto Light"/>
                <a:ea typeface="Roboto Light"/>
                <a:cs typeface="Roboto Light"/>
                <a:sym typeface="Roboto Light"/>
              </a:rPr>
              <a:t>primitive </a:t>
            </a:r>
            <a:r>
              <a:rPr lang="es">
                <a:solidFill>
                  <a:schemeClr val="lt1"/>
                </a:solidFill>
                <a:latin typeface="Roboto Light"/>
                <a:ea typeface="Roboto Light"/>
                <a:cs typeface="Roboto Light"/>
                <a:sym typeface="Roboto Light"/>
              </a:rPr>
              <a:t>maupun </a:t>
            </a:r>
            <a:r>
              <a:rPr i="1" lang="es">
                <a:solidFill>
                  <a:schemeClr val="lt1"/>
                </a:solidFill>
                <a:latin typeface="Roboto Light"/>
                <a:ea typeface="Roboto Light"/>
                <a:cs typeface="Roboto Light"/>
                <a:sym typeface="Roboto Light"/>
              </a:rPr>
              <a:t>non-primitive</a:t>
            </a:r>
            <a:r>
              <a:rPr lang="es">
                <a:solidFill>
                  <a:schemeClr val="lt1"/>
                </a:solidFill>
                <a:latin typeface="Roboto Light"/>
                <a:ea typeface="Roboto Light"/>
                <a:cs typeface="Roboto Light"/>
                <a:sym typeface="Roboto Light"/>
              </a:rPr>
              <a:t>, semuanya memiliki notasi deklarasi yang sama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int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a</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b</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c</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long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d</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3</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f</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5</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byte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z</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22</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char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x</a:t>
            </a:r>
            <a:r>
              <a:rPr lang="es" sz="1050">
                <a:solidFill>
                  <a:srgbClr val="D4D4D4"/>
                </a:solidFill>
                <a:highlight>
                  <a:srgbClr val="1E1E1E"/>
                </a:highlight>
                <a:latin typeface="Courier New"/>
                <a:ea typeface="Courier New"/>
                <a:cs typeface="Courier New"/>
                <a:sym typeface="Courier New"/>
              </a:rPr>
              <a:t> = </a:t>
            </a:r>
            <a:r>
              <a:rPr lang="es" sz="1050">
                <a:solidFill>
                  <a:srgbClr val="CE9178"/>
                </a:solidFill>
                <a:highlight>
                  <a:srgbClr val="1E1E1E"/>
                </a:highlight>
                <a:latin typeface="Courier New"/>
                <a:ea typeface="Courier New"/>
                <a:cs typeface="Courier New"/>
                <a:sym typeface="Courier New"/>
              </a:rPr>
              <a:t>'x'</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String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nama</a:t>
            </a:r>
            <a:r>
              <a:rPr lang="es" sz="1050">
                <a:solidFill>
                  <a:srgbClr val="D4D4D4"/>
                </a:solidFill>
                <a:highlight>
                  <a:srgbClr val="1E1E1E"/>
                </a:highlight>
                <a:latin typeface="Courier New"/>
                <a:ea typeface="Courier New"/>
                <a:cs typeface="Courier New"/>
                <a:sym typeface="Courier New"/>
              </a:rPr>
              <a:t> = </a:t>
            </a:r>
            <a:r>
              <a:rPr lang="es" sz="1050">
                <a:solidFill>
                  <a:srgbClr val="CE9178"/>
                </a:solidFill>
                <a:highlight>
                  <a:srgbClr val="1E1E1E"/>
                </a:highlight>
                <a:latin typeface="Courier New"/>
                <a:ea typeface="Courier New"/>
                <a:cs typeface="Courier New"/>
                <a:sym typeface="Courier New"/>
              </a:rPr>
              <a:t>"adi"</a:t>
            </a:r>
            <a:r>
              <a:rPr lang="es"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569CD6"/>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3" name="Shape 1853"/>
        <p:cNvGrpSpPr/>
        <p:nvPr/>
      </p:nvGrpSpPr>
      <p:grpSpPr>
        <a:xfrm>
          <a:off x="0" y="0"/>
          <a:ext cx="0" cy="0"/>
          <a:chOff x="0" y="0"/>
          <a:chExt cx="0" cy="0"/>
        </a:xfrm>
      </p:grpSpPr>
      <p:grpSp>
        <p:nvGrpSpPr>
          <p:cNvPr id="1854" name="Google Shape;1854;p61"/>
          <p:cNvGrpSpPr/>
          <p:nvPr/>
        </p:nvGrpSpPr>
        <p:grpSpPr>
          <a:xfrm>
            <a:off x="745571" y="1168666"/>
            <a:ext cx="2492868" cy="1379876"/>
            <a:chOff x="2654821" y="2311071"/>
            <a:chExt cx="2279715" cy="1262120"/>
          </a:xfrm>
        </p:grpSpPr>
        <p:grpSp>
          <p:nvGrpSpPr>
            <p:cNvPr id="1855" name="Google Shape;1855;p61"/>
            <p:cNvGrpSpPr/>
            <p:nvPr/>
          </p:nvGrpSpPr>
          <p:grpSpPr>
            <a:xfrm>
              <a:off x="4034269" y="2840745"/>
              <a:ext cx="40212" cy="36437"/>
              <a:chOff x="4293400" y="2574725"/>
              <a:chExt cx="84425" cy="80100"/>
            </a:xfrm>
          </p:grpSpPr>
          <p:sp>
            <p:nvSpPr>
              <p:cNvPr id="1856" name="Google Shape;1856;p61"/>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857" name="Google Shape;1857;p61"/>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8" name="Google Shape;1858;p61"/>
            <p:cNvGrpSpPr/>
            <p:nvPr/>
          </p:nvGrpSpPr>
          <p:grpSpPr>
            <a:xfrm>
              <a:off x="3894606" y="2334874"/>
              <a:ext cx="913198" cy="518984"/>
              <a:chOff x="4000175" y="1462675"/>
              <a:chExt cx="1917275" cy="1140875"/>
            </a:xfrm>
          </p:grpSpPr>
          <p:sp>
            <p:nvSpPr>
              <p:cNvPr id="1859" name="Google Shape;1859;p61"/>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860" name="Google Shape;1860;p61"/>
              <p:cNvGrpSpPr/>
              <p:nvPr/>
            </p:nvGrpSpPr>
            <p:grpSpPr>
              <a:xfrm>
                <a:off x="4000175" y="1462675"/>
                <a:ext cx="1917275" cy="1140875"/>
                <a:chOff x="4000175" y="1462675"/>
                <a:chExt cx="1917275" cy="1140875"/>
              </a:xfrm>
            </p:grpSpPr>
            <p:sp>
              <p:nvSpPr>
                <p:cNvPr id="1861" name="Google Shape;1861;p61"/>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862" name="Google Shape;1862;p61"/>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1"/>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1"/>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1"/>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866" name="Google Shape;1866;p61"/>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67" name="Google Shape;1867;p61"/>
            <p:cNvGrpSpPr/>
            <p:nvPr/>
          </p:nvGrpSpPr>
          <p:grpSpPr>
            <a:xfrm>
              <a:off x="3875768" y="2846704"/>
              <a:ext cx="44796" cy="47366"/>
              <a:chOff x="3960625" y="2587825"/>
              <a:chExt cx="94050" cy="104125"/>
            </a:xfrm>
          </p:grpSpPr>
          <p:sp>
            <p:nvSpPr>
              <p:cNvPr id="1868" name="Google Shape;1868;p61"/>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869" name="Google Shape;1869;p61"/>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0" name="Google Shape;1870;p61"/>
            <p:cNvGrpSpPr/>
            <p:nvPr/>
          </p:nvGrpSpPr>
          <p:grpSpPr>
            <a:xfrm>
              <a:off x="3782759" y="2807162"/>
              <a:ext cx="82686" cy="85487"/>
              <a:chOff x="3765350" y="2500900"/>
              <a:chExt cx="173600" cy="187925"/>
            </a:xfrm>
          </p:grpSpPr>
          <p:sp>
            <p:nvSpPr>
              <p:cNvPr id="1871" name="Google Shape;1871;p61"/>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872" name="Google Shape;1872;p61"/>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1"/>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1"/>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1"/>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1"/>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7" name="Google Shape;1877;p61"/>
            <p:cNvGrpSpPr/>
            <p:nvPr/>
          </p:nvGrpSpPr>
          <p:grpSpPr>
            <a:xfrm>
              <a:off x="3775674" y="2798496"/>
              <a:ext cx="40545" cy="23564"/>
              <a:chOff x="3750475" y="2481850"/>
              <a:chExt cx="85125" cy="51800"/>
            </a:xfrm>
          </p:grpSpPr>
          <p:sp>
            <p:nvSpPr>
              <p:cNvPr id="1878" name="Google Shape;1878;p61"/>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1"/>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880" name="Google Shape;1880;p61"/>
            <p:cNvGrpSpPr/>
            <p:nvPr/>
          </p:nvGrpSpPr>
          <p:grpSpPr>
            <a:xfrm>
              <a:off x="3716946" y="2776024"/>
              <a:ext cx="81971" cy="76912"/>
              <a:chOff x="3627175" y="2432450"/>
              <a:chExt cx="172100" cy="169075"/>
            </a:xfrm>
          </p:grpSpPr>
          <p:sp>
            <p:nvSpPr>
              <p:cNvPr id="1881" name="Google Shape;1881;p61"/>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1"/>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83" name="Google Shape;1883;p61"/>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84" name="Google Shape;1884;p61"/>
            <p:cNvGrpSpPr/>
            <p:nvPr/>
          </p:nvGrpSpPr>
          <p:grpSpPr>
            <a:xfrm>
              <a:off x="3685682" y="2845624"/>
              <a:ext cx="29311" cy="45055"/>
              <a:chOff x="3561536" y="2585450"/>
              <a:chExt cx="61539" cy="99045"/>
            </a:xfrm>
          </p:grpSpPr>
          <p:sp>
            <p:nvSpPr>
              <p:cNvPr id="1885" name="Google Shape;1885;p61"/>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1"/>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87" name="Google Shape;1887;p61"/>
            <p:cNvGrpSpPr/>
            <p:nvPr/>
          </p:nvGrpSpPr>
          <p:grpSpPr>
            <a:xfrm>
              <a:off x="3849905" y="2572252"/>
              <a:ext cx="74339" cy="119559"/>
              <a:chOff x="3906325" y="1984500"/>
              <a:chExt cx="156075" cy="262825"/>
            </a:xfrm>
          </p:grpSpPr>
          <p:sp>
            <p:nvSpPr>
              <p:cNvPr id="1888" name="Google Shape;1888;p61"/>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89" name="Google Shape;1889;p61"/>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0" name="Google Shape;1890;p61"/>
            <p:cNvGrpSpPr/>
            <p:nvPr/>
          </p:nvGrpSpPr>
          <p:grpSpPr>
            <a:xfrm>
              <a:off x="2654821" y="2414345"/>
              <a:ext cx="667570" cy="558731"/>
              <a:chOff x="1397225" y="1637375"/>
              <a:chExt cx="1401575" cy="1228250"/>
            </a:xfrm>
          </p:grpSpPr>
          <p:sp>
            <p:nvSpPr>
              <p:cNvPr id="1891" name="Google Shape;1891;p61"/>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92" name="Google Shape;1892;p61"/>
              <p:cNvGrpSpPr/>
              <p:nvPr/>
            </p:nvGrpSpPr>
            <p:grpSpPr>
              <a:xfrm>
                <a:off x="1397225" y="1637375"/>
                <a:ext cx="1398775" cy="1228250"/>
                <a:chOff x="1397225" y="1637375"/>
                <a:chExt cx="1398775" cy="1228250"/>
              </a:xfrm>
            </p:grpSpPr>
            <p:sp>
              <p:nvSpPr>
                <p:cNvPr id="1893" name="Google Shape;1893;p61"/>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1"/>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95" name="Google Shape;1895;p61"/>
            <p:cNvGrpSpPr/>
            <p:nvPr/>
          </p:nvGrpSpPr>
          <p:grpSpPr>
            <a:xfrm>
              <a:off x="3230417" y="3103734"/>
              <a:ext cx="282982" cy="280332"/>
              <a:chOff x="2605700" y="3152850"/>
              <a:chExt cx="594125" cy="616250"/>
            </a:xfrm>
          </p:grpSpPr>
          <p:sp>
            <p:nvSpPr>
              <p:cNvPr id="1896" name="Google Shape;1896;p61"/>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97" name="Google Shape;1897;p61"/>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898" name="Google Shape;1898;p61"/>
            <p:cNvGrpSpPr/>
            <p:nvPr/>
          </p:nvGrpSpPr>
          <p:grpSpPr>
            <a:xfrm>
              <a:off x="3265985" y="3226989"/>
              <a:ext cx="87151" cy="346202"/>
              <a:chOff x="2680375" y="3423800"/>
              <a:chExt cx="182975" cy="761050"/>
            </a:xfrm>
          </p:grpSpPr>
          <p:sp>
            <p:nvSpPr>
              <p:cNvPr id="1899" name="Google Shape;1899;p61"/>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900" name="Google Shape;1900;p61"/>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61"/>
            <p:cNvGrpSpPr/>
            <p:nvPr/>
          </p:nvGrpSpPr>
          <p:grpSpPr>
            <a:xfrm>
              <a:off x="3855466" y="3289811"/>
              <a:ext cx="112514" cy="94210"/>
              <a:chOff x="3918000" y="3561900"/>
              <a:chExt cx="236225" cy="207100"/>
            </a:xfrm>
          </p:grpSpPr>
          <p:sp>
            <p:nvSpPr>
              <p:cNvPr id="1902" name="Google Shape;1902;p61"/>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903" name="Google Shape;1903;p61"/>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4" name="Google Shape;1904;p61"/>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1"/>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1"/>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907" name="Google Shape;1907;p61"/>
            <p:cNvGrpSpPr/>
            <p:nvPr/>
          </p:nvGrpSpPr>
          <p:grpSpPr>
            <a:xfrm>
              <a:off x="2905224" y="2311071"/>
              <a:ext cx="596721" cy="528992"/>
              <a:chOff x="1922950" y="1410350"/>
              <a:chExt cx="1252825" cy="1162875"/>
            </a:xfrm>
          </p:grpSpPr>
          <p:sp>
            <p:nvSpPr>
              <p:cNvPr id="1908" name="Google Shape;1908;p61"/>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1"/>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1"/>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1"/>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1"/>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1"/>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1"/>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1"/>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1"/>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1"/>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1"/>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1"/>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1"/>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1"/>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1"/>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1"/>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924" name="Google Shape;1924;p61"/>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1"/>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1"/>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1"/>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1"/>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1"/>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1"/>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1"/>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1"/>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1"/>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1"/>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1"/>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1"/>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1"/>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1"/>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1"/>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1"/>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1"/>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1"/>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1"/>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944" name="Google Shape;1944;p61"/>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945" name="Google Shape;1945;p61"/>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6" name="Google Shape;1946;p61"/>
            <p:cNvGrpSpPr/>
            <p:nvPr/>
          </p:nvGrpSpPr>
          <p:grpSpPr>
            <a:xfrm>
              <a:off x="3280929" y="3294542"/>
              <a:ext cx="109894" cy="272224"/>
              <a:chOff x="2711750" y="3572300"/>
              <a:chExt cx="230725" cy="598425"/>
            </a:xfrm>
          </p:grpSpPr>
          <p:sp>
            <p:nvSpPr>
              <p:cNvPr id="1947" name="Google Shape;1947;p61"/>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1"/>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9" name="Google Shape;1949;p61"/>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50" name="Google Shape;1950;p61"/>
            <p:cNvGrpSpPr/>
            <p:nvPr/>
          </p:nvGrpSpPr>
          <p:grpSpPr>
            <a:xfrm>
              <a:off x="3790439" y="2408636"/>
              <a:ext cx="73017" cy="75684"/>
              <a:chOff x="3781475" y="1624825"/>
              <a:chExt cx="153300" cy="166375"/>
            </a:xfrm>
          </p:grpSpPr>
          <p:sp>
            <p:nvSpPr>
              <p:cNvPr id="1951" name="Google Shape;1951;p61"/>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1"/>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1"/>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1"/>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5" name="Google Shape;1955;p61"/>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1"/>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1"/>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1"/>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1"/>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1"/>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1"/>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62" name="Google Shape;1962;p61"/>
            <p:cNvGrpSpPr/>
            <p:nvPr/>
          </p:nvGrpSpPr>
          <p:grpSpPr>
            <a:xfrm>
              <a:off x="4403342" y="3107749"/>
              <a:ext cx="316680" cy="101374"/>
              <a:chOff x="5068275" y="3161675"/>
              <a:chExt cx="664875" cy="222850"/>
            </a:xfrm>
          </p:grpSpPr>
          <p:sp>
            <p:nvSpPr>
              <p:cNvPr id="1963" name="Google Shape;1963;p61"/>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1"/>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1"/>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1"/>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7" name="Google Shape;1967;p61"/>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1"/>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1"/>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1"/>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1"/>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1"/>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1"/>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1"/>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1"/>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1"/>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1"/>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1"/>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1"/>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1"/>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1"/>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1"/>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1"/>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1"/>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1"/>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1"/>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1"/>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1"/>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1"/>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1"/>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1"/>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1"/>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1"/>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1"/>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1"/>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6" name="Google Shape;1996;p61"/>
            <p:cNvGrpSpPr/>
            <p:nvPr/>
          </p:nvGrpSpPr>
          <p:grpSpPr>
            <a:xfrm>
              <a:off x="3697513" y="2707266"/>
              <a:ext cx="59549" cy="79733"/>
              <a:chOff x="3586375" y="2281300"/>
              <a:chExt cx="125025" cy="175275"/>
            </a:xfrm>
          </p:grpSpPr>
          <p:sp>
            <p:nvSpPr>
              <p:cNvPr id="1997" name="Google Shape;1997;p61"/>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1"/>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99" name="Google Shape;1999;p61"/>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0" name="Google Shape;2000;p61"/>
            <p:cNvGrpSpPr/>
            <p:nvPr/>
          </p:nvGrpSpPr>
          <p:grpSpPr>
            <a:xfrm>
              <a:off x="4513224" y="3221724"/>
              <a:ext cx="274563" cy="280321"/>
              <a:chOff x="5298975" y="3412225"/>
              <a:chExt cx="576450" cy="616225"/>
            </a:xfrm>
          </p:grpSpPr>
          <p:sp>
            <p:nvSpPr>
              <p:cNvPr id="2001" name="Google Shape;2001;p61"/>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02" name="Google Shape;2002;p61"/>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3" name="Google Shape;2003;p61"/>
            <p:cNvGrpSpPr/>
            <p:nvPr/>
          </p:nvGrpSpPr>
          <p:grpSpPr>
            <a:xfrm>
              <a:off x="4824403" y="3421846"/>
              <a:ext cx="110132" cy="130647"/>
              <a:chOff x="5952300" y="3852150"/>
              <a:chExt cx="231225" cy="287200"/>
            </a:xfrm>
          </p:grpSpPr>
          <p:sp>
            <p:nvSpPr>
              <p:cNvPr id="2004" name="Google Shape;2004;p61"/>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1"/>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6" name="Google Shape;2006;p61"/>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1"/>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1"/>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1"/>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1"/>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1"/>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1"/>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1"/>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14" name="Google Shape;2014;p61"/>
            <p:cNvGrpSpPr/>
            <p:nvPr/>
          </p:nvGrpSpPr>
          <p:grpSpPr>
            <a:xfrm>
              <a:off x="4295710" y="3079670"/>
              <a:ext cx="14968" cy="27135"/>
              <a:chOff x="4842300" y="3099950"/>
              <a:chExt cx="31425" cy="59650"/>
            </a:xfrm>
          </p:grpSpPr>
          <p:sp>
            <p:nvSpPr>
              <p:cNvPr id="2015" name="Google Shape;2015;p61"/>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1"/>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1"/>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1"/>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9" name="Google Shape;2019;p61"/>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1"/>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1"/>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1"/>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1"/>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1"/>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1"/>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1"/>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7" name="Google Shape;2027;p61"/>
            <p:cNvGrpSpPr/>
            <p:nvPr/>
          </p:nvGrpSpPr>
          <p:grpSpPr>
            <a:xfrm>
              <a:off x="3831056" y="2816010"/>
              <a:ext cx="37378" cy="27612"/>
              <a:chOff x="3866750" y="2520350"/>
              <a:chExt cx="78475" cy="60700"/>
            </a:xfrm>
          </p:grpSpPr>
          <p:sp>
            <p:nvSpPr>
              <p:cNvPr id="2028" name="Google Shape;2028;p61"/>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1"/>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1"/>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1"/>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2" name="Google Shape;2032;p61"/>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1"/>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1"/>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1"/>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1"/>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1"/>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1"/>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1"/>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1"/>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1"/>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1"/>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1"/>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1"/>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1"/>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1"/>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1"/>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1"/>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49" name="Google Shape;2049;p61"/>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1"/>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1"/>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1"/>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1"/>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1"/>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1"/>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1"/>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1"/>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1"/>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1"/>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1"/>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061" name="Google Shape;2061;p61"/>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1"/>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1"/>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1"/>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1"/>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1"/>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1"/>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1"/>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1"/>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1"/>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1"/>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1"/>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1"/>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74" name="Google Shape;2074;p61"/>
            <p:cNvGrpSpPr/>
            <p:nvPr/>
          </p:nvGrpSpPr>
          <p:grpSpPr>
            <a:xfrm>
              <a:off x="3632736" y="3051591"/>
              <a:ext cx="63288" cy="45217"/>
              <a:chOff x="3450375" y="3038225"/>
              <a:chExt cx="132875" cy="99400"/>
            </a:xfrm>
          </p:grpSpPr>
          <p:sp>
            <p:nvSpPr>
              <p:cNvPr id="2075" name="Google Shape;2075;p61"/>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1"/>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77" name="Google Shape;2077;p61"/>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1"/>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1"/>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1"/>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1"/>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1"/>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1"/>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1"/>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1"/>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86" name="Google Shape;2086;p61"/>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1"/>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1"/>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1"/>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1"/>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1"/>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1"/>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1"/>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1"/>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1"/>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096" name="Google Shape;2096;p61"/>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1"/>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1"/>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1"/>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1"/>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1"/>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102" name="Google Shape;2102;p61"/>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1"/>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1"/>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1"/>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1"/>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1"/>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1"/>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1"/>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1"/>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2" name="Google Shape;2112;p61"/>
          <p:cNvGrpSpPr/>
          <p:nvPr/>
        </p:nvGrpSpPr>
        <p:grpSpPr>
          <a:xfrm>
            <a:off x="3508906" y="1213377"/>
            <a:ext cx="2078182" cy="1366558"/>
            <a:chOff x="235800" y="830650"/>
            <a:chExt cx="6978450" cy="4588844"/>
          </a:xfrm>
        </p:grpSpPr>
        <p:sp>
          <p:nvSpPr>
            <p:cNvPr id="2113" name="Google Shape;2113;p61"/>
            <p:cNvSpPr/>
            <p:nvPr/>
          </p:nvSpPr>
          <p:spPr>
            <a:xfrm>
              <a:off x="235800" y="1224769"/>
              <a:ext cx="2592225" cy="4194725"/>
            </a:xfrm>
            <a:custGeom>
              <a:rect b="b" l="l" r="r" t="t"/>
              <a:pathLst>
                <a:path extrusionOk="0" h="167789" w="103689">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1"/>
            <p:cNvSpPr/>
            <p:nvPr/>
          </p:nvSpPr>
          <p:spPr>
            <a:xfrm>
              <a:off x="2370225" y="830650"/>
              <a:ext cx="1016975" cy="1158500"/>
            </a:xfrm>
            <a:custGeom>
              <a:rect b="b" l="l" r="r" t="t"/>
              <a:pathLst>
                <a:path extrusionOk="0" h="46340" w="40679">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1"/>
            <p:cNvSpPr/>
            <p:nvPr/>
          </p:nvSpPr>
          <p:spPr>
            <a:xfrm>
              <a:off x="3143325" y="1089650"/>
              <a:ext cx="4064350" cy="3503975"/>
            </a:xfrm>
            <a:custGeom>
              <a:rect b="b" l="l" r="r" t="t"/>
              <a:pathLst>
                <a:path extrusionOk="0" h="140159" w="162574">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1"/>
            <p:cNvSpPr/>
            <p:nvPr/>
          </p:nvSpPr>
          <p:spPr>
            <a:xfrm>
              <a:off x="6146600" y="3671525"/>
              <a:ext cx="342925" cy="189500"/>
            </a:xfrm>
            <a:custGeom>
              <a:rect b="b" l="l" r="r" t="t"/>
              <a:pathLst>
                <a:path extrusionOk="0" h="7580" w="13717">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1"/>
            <p:cNvSpPr/>
            <p:nvPr/>
          </p:nvSpPr>
          <p:spPr>
            <a:xfrm>
              <a:off x="5901600" y="3652500"/>
              <a:ext cx="558700" cy="402875"/>
            </a:xfrm>
            <a:custGeom>
              <a:rect b="b" l="l" r="r" t="t"/>
              <a:pathLst>
                <a:path extrusionOk="0" h="16115" w="22348">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1"/>
            <p:cNvSpPr/>
            <p:nvPr/>
          </p:nvSpPr>
          <p:spPr>
            <a:xfrm>
              <a:off x="6249675" y="4061675"/>
              <a:ext cx="964575" cy="811125"/>
            </a:xfrm>
            <a:custGeom>
              <a:rect b="b" l="l" r="r" t="t"/>
              <a:pathLst>
                <a:path extrusionOk="0" h="32445" w="38583">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61"/>
          <p:cNvGrpSpPr/>
          <p:nvPr/>
        </p:nvGrpSpPr>
        <p:grpSpPr>
          <a:xfrm>
            <a:off x="742628" y="3064442"/>
            <a:ext cx="2622876" cy="1333540"/>
            <a:chOff x="238125" y="1038125"/>
            <a:chExt cx="7146800" cy="3633625"/>
          </a:xfrm>
        </p:grpSpPr>
        <p:sp>
          <p:nvSpPr>
            <p:cNvPr id="2120" name="Google Shape;2120;p61"/>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1"/>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1"/>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1"/>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1"/>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1"/>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1"/>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1"/>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1"/>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1"/>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1"/>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1"/>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1"/>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1"/>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1"/>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1"/>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1"/>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1"/>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1"/>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1"/>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1"/>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1"/>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1"/>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1"/>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1"/>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1"/>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1"/>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1"/>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1"/>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1"/>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1"/>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1"/>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1"/>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1"/>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1"/>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1"/>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1"/>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1"/>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1"/>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1"/>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1"/>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1"/>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1"/>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1"/>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1"/>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1"/>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1"/>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1"/>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1"/>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1"/>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1"/>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1"/>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1"/>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1"/>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1"/>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1"/>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1"/>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1"/>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1"/>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1"/>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1"/>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1"/>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1"/>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1"/>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1"/>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1"/>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1"/>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1"/>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1"/>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1"/>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1"/>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1"/>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1"/>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1"/>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1"/>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1"/>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1"/>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1"/>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1"/>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1"/>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1"/>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1"/>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1"/>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1"/>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1"/>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1"/>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1"/>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1"/>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1"/>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1"/>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1"/>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1"/>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1"/>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1"/>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1"/>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1"/>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1"/>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1"/>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1"/>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1"/>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1"/>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1"/>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1"/>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1"/>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1"/>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1"/>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1"/>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1"/>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1"/>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1"/>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1"/>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1"/>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1"/>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1"/>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1"/>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1"/>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1"/>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1"/>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1"/>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1"/>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1"/>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1"/>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1"/>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1"/>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1"/>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1"/>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1"/>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1"/>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1"/>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1"/>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1"/>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1"/>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1"/>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1"/>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1"/>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1"/>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1"/>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1"/>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1"/>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1"/>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1"/>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1"/>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1"/>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1"/>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1"/>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1"/>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1"/>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1"/>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1"/>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1"/>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1"/>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1"/>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1"/>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1"/>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1"/>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1"/>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1"/>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1"/>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1"/>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1"/>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1"/>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1"/>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1"/>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1"/>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1"/>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1"/>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1"/>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1"/>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1"/>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1"/>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1"/>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1"/>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1"/>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1"/>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1"/>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1"/>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1"/>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1"/>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1"/>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1"/>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1"/>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1"/>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1"/>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1"/>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1"/>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1"/>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1"/>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1"/>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1"/>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1"/>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1"/>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1"/>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1"/>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1"/>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1"/>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1"/>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1"/>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1"/>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1"/>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1"/>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1"/>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1"/>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1"/>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1"/>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1"/>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1"/>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1"/>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1"/>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1"/>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1"/>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1"/>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1"/>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1"/>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1"/>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1"/>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1"/>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1"/>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1"/>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1"/>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1"/>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1"/>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1"/>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1"/>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1"/>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1"/>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1"/>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1"/>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1"/>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1"/>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1"/>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1"/>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1"/>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1"/>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1"/>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1"/>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1"/>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1"/>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1"/>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1"/>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1"/>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1"/>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1"/>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1"/>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1"/>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1"/>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1"/>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1"/>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1"/>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1"/>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1"/>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1"/>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1"/>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1"/>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1"/>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1"/>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1"/>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1"/>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1"/>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1"/>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1"/>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1"/>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1"/>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1"/>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1"/>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1"/>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1"/>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1"/>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1"/>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1"/>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1"/>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1"/>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1"/>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1"/>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1"/>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1"/>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1"/>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1"/>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1"/>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1"/>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1"/>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1"/>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1"/>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1"/>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1"/>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1"/>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1"/>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1"/>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1"/>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1"/>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1"/>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1"/>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1"/>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1"/>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1"/>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1"/>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1"/>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1"/>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1"/>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1"/>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1"/>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1"/>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1"/>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1"/>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1"/>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1"/>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1"/>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1"/>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1"/>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1"/>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1"/>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1"/>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1"/>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1"/>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1"/>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1"/>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1"/>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1"/>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1"/>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1"/>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1"/>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1"/>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1"/>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1"/>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1"/>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1"/>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1"/>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1"/>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1"/>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1"/>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1"/>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1"/>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1"/>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1"/>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1"/>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1"/>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1"/>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1"/>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1"/>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1"/>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1"/>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1"/>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1"/>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1"/>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1"/>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1"/>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1"/>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1"/>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1"/>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1"/>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1"/>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1"/>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1"/>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1"/>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1"/>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1"/>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1"/>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1"/>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1"/>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1"/>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1"/>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1"/>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1"/>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1"/>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1"/>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1"/>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1"/>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1"/>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1"/>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1"/>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1"/>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1"/>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1"/>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1"/>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1"/>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1"/>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1"/>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1"/>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1"/>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1"/>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1"/>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1"/>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1"/>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1"/>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1"/>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1"/>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1"/>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1"/>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1"/>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1"/>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1"/>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1"/>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1"/>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1"/>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1"/>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1"/>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1"/>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1"/>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1"/>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1"/>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1"/>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1"/>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1"/>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1"/>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1"/>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1"/>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1"/>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1"/>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1"/>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1"/>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1"/>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1"/>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1"/>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1"/>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1"/>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1"/>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1"/>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1"/>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1"/>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1"/>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1"/>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1"/>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1"/>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1"/>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1"/>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1"/>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1"/>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1"/>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1"/>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1"/>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1"/>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1"/>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1"/>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1"/>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1"/>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1"/>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1"/>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1"/>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1"/>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1"/>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1"/>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1"/>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1"/>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1"/>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1"/>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1"/>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1"/>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1"/>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1"/>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1"/>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1"/>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1"/>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1"/>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1"/>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1"/>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1"/>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1"/>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1"/>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1"/>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1"/>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1"/>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1"/>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1"/>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1"/>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1"/>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1"/>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1"/>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1"/>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1"/>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1"/>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1"/>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1"/>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1"/>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1"/>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1"/>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1"/>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1"/>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1"/>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1"/>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1"/>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1"/>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1"/>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1"/>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1"/>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1"/>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1"/>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1"/>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1"/>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1"/>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1"/>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1"/>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1"/>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1"/>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1"/>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1"/>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1"/>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1"/>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1"/>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1"/>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1"/>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1"/>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1"/>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1"/>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1"/>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1"/>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1"/>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1"/>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1"/>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1"/>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1"/>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1"/>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1"/>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1"/>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1"/>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1"/>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1"/>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1"/>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1"/>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1"/>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1"/>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1"/>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1"/>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1"/>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1"/>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1"/>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1"/>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1"/>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1"/>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1"/>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1"/>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1"/>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1"/>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1"/>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1"/>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1"/>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1"/>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1"/>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1"/>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1"/>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1"/>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1"/>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1"/>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1"/>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1"/>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1"/>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1"/>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1"/>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1"/>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1"/>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1"/>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1"/>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1"/>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1"/>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1"/>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1"/>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1"/>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1"/>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1"/>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1"/>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1"/>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1"/>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1"/>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1"/>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1"/>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1"/>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1"/>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1"/>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1"/>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1"/>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1"/>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1"/>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1"/>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1"/>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1"/>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1"/>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1"/>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1"/>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1"/>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1"/>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1"/>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1"/>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1"/>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1"/>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1"/>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1"/>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1"/>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1"/>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1"/>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1"/>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1"/>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1"/>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1"/>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1"/>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1"/>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1"/>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1"/>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1"/>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1"/>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1"/>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1"/>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1"/>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1"/>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1"/>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1"/>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1"/>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1"/>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1"/>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1"/>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1"/>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1"/>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1"/>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1"/>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1"/>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1"/>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1"/>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1"/>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1"/>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1"/>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1"/>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1"/>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1"/>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1"/>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1"/>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1"/>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1"/>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1"/>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1"/>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1"/>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1"/>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1"/>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1"/>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1"/>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1"/>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1"/>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1"/>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1"/>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1"/>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1"/>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1"/>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1"/>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1"/>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1"/>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1"/>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1"/>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1"/>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1"/>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1"/>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1"/>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1"/>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1"/>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1"/>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1"/>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1"/>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1"/>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1"/>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1"/>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1"/>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1"/>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1"/>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1"/>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1"/>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1"/>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1"/>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1"/>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1"/>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1"/>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1"/>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1"/>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1"/>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1"/>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1"/>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1"/>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1"/>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1"/>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1"/>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1"/>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1"/>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1"/>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1"/>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1"/>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1"/>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1"/>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1"/>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1"/>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1"/>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1"/>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1"/>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1"/>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1"/>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1"/>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1"/>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1"/>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1"/>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1"/>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1"/>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1"/>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1"/>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1"/>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1"/>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1"/>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1"/>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1"/>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1"/>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1"/>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1"/>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1"/>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1"/>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1"/>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1"/>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1"/>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1"/>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1"/>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1"/>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1"/>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1"/>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1"/>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1"/>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1"/>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1"/>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1"/>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1"/>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1"/>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1"/>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1"/>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1"/>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1"/>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1"/>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1"/>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1"/>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1"/>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1"/>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1"/>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1"/>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1"/>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1"/>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1"/>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1"/>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1"/>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1"/>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1"/>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1"/>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1"/>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1"/>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1"/>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1"/>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1"/>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1"/>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1"/>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1"/>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1"/>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1"/>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1"/>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1"/>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1"/>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1"/>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1"/>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1"/>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1"/>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1"/>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1"/>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1"/>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1"/>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1"/>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1"/>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1"/>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1"/>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1"/>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1"/>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1"/>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1"/>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1"/>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1"/>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1"/>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1"/>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1"/>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1"/>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1"/>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1"/>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1"/>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1"/>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1"/>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1"/>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1"/>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1"/>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1"/>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1"/>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1"/>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1"/>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1"/>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1"/>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1"/>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1"/>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1"/>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1"/>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1"/>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1"/>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1"/>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1"/>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1"/>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1"/>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1"/>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1"/>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1"/>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1"/>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1"/>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1"/>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1"/>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1"/>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1"/>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1"/>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1"/>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1"/>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1"/>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1"/>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1"/>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1"/>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1"/>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1"/>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1"/>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1"/>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1"/>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1"/>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1"/>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1"/>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1"/>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1"/>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1"/>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1"/>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1"/>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1"/>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1"/>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1"/>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1"/>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1"/>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1"/>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1"/>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1"/>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1"/>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1"/>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1"/>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1"/>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1"/>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1"/>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1"/>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1"/>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1"/>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1"/>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1"/>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1"/>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1"/>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1"/>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1"/>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1"/>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1"/>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1"/>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1"/>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1"/>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1"/>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1"/>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1"/>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1"/>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1"/>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1"/>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1"/>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1"/>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1"/>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1"/>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1"/>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1"/>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1"/>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1"/>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1"/>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1"/>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1"/>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1"/>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1"/>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1"/>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1"/>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1"/>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1"/>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1"/>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1"/>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1"/>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1"/>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1"/>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1"/>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1"/>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1"/>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1"/>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1"/>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1"/>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1"/>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1"/>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1"/>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1"/>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1"/>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1"/>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1"/>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1"/>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1"/>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1"/>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1"/>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1"/>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1"/>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1"/>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1"/>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1"/>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1"/>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1"/>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1"/>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1"/>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1"/>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1"/>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1"/>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1"/>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1"/>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1"/>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1"/>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1"/>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1"/>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1"/>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1"/>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1"/>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1"/>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1"/>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1"/>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1"/>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1"/>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1"/>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1"/>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1"/>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1"/>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1"/>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1"/>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1"/>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1"/>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1"/>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1"/>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1"/>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1"/>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1"/>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1"/>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1"/>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1"/>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1"/>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1"/>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1"/>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1"/>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1"/>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1"/>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1"/>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1"/>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1"/>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1"/>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1"/>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1"/>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1"/>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1"/>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1"/>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1"/>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1"/>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1"/>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1"/>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1"/>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1"/>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1"/>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1"/>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1"/>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1"/>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1"/>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1"/>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1"/>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1"/>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1"/>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1"/>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1"/>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1"/>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1"/>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1"/>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1"/>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1"/>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1"/>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1"/>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1"/>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1"/>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1"/>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1"/>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1"/>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1"/>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1"/>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1"/>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1"/>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1"/>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1"/>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1"/>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1"/>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1"/>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1"/>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1"/>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1"/>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1"/>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1"/>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1"/>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1"/>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1"/>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1"/>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1"/>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1"/>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1"/>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1"/>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1"/>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1"/>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1"/>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61"/>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61"/>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1"/>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1"/>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1"/>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1"/>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1"/>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1"/>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1"/>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1"/>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1"/>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1"/>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1"/>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1"/>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1"/>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1"/>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1"/>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1"/>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1"/>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1"/>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1"/>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1"/>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1"/>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1"/>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1"/>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1"/>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1"/>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1"/>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1"/>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1"/>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1"/>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1"/>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1"/>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1"/>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1"/>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1"/>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1"/>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1"/>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1"/>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1"/>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1"/>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1"/>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1"/>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1"/>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1"/>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1"/>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1"/>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1"/>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1"/>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1"/>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1"/>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1"/>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61"/>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61"/>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1"/>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61"/>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61"/>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1"/>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61"/>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61"/>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1"/>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61"/>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61"/>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1"/>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61"/>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61"/>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1"/>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61"/>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61"/>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61"/>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1"/>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1"/>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61"/>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61"/>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1"/>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1"/>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61"/>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61"/>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61"/>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61"/>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61"/>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1"/>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1"/>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1"/>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1"/>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1"/>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1"/>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1"/>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1"/>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1"/>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61"/>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61"/>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61"/>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61"/>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1"/>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1"/>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1"/>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1"/>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61"/>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1"/>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1"/>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61"/>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61"/>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61"/>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61"/>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61"/>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1"/>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1"/>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1"/>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1"/>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1"/>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1"/>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1"/>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1"/>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1"/>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1"/>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1"/>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1"/>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61"/>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61"/>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1"/>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61"/>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1"/>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61"/>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61"/>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61"/>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61"/>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1"/>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1"/>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1"/>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1"/>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1"/>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1"/>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61"/>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61"/>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1"/>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1"/>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1"/>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1"/>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1"/>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1"/>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1"/>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1"/>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1"/>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1"/>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1"/>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1"/>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1"/>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1"/>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1"/>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1"/>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1"/>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1"/>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1"/>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1"/>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1"/>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1"/>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1"/>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1"/>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1"/>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1"/>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1"/>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1"/>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1"/>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1"/>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1"/>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1"/>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1"/>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1"/>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1"/>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1"/>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1"/>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1"/>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1"/>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1"/>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1"/>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1"/>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1"/>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1"/>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1"/>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1"/>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1"/>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1"/>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1"/>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1"/>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1"/>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1"/>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1"/>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1"/>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1"/>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1"/>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1"/>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1"/>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1"/>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1"/>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1"/>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1"/>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1"/>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1"/>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1"/>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1"/>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1"/>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1"/>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1"/>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1"/>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1"/>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1"/>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1"/>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1"/>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1"/>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1"/>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1"/>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1"/>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1"/>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1"/>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1"/>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1"/>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1"/>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1"/>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1"/>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1"/>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1"/>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1"/>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1"/>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1"/>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1"/>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1"/>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1"/>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1"/>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1"/>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1"/>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1"/>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1"/>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1"/>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1"/>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1"/>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1"/>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1"/>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1"/>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1"/>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1"/>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1"/>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1"/>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1"/>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1"/>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1"/>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1"/>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1"/>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1"/>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1"/>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1"/>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61"/>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61"/>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1"/>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1"/>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1"/>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1"/>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1"/>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1"/>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1"/>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1"/>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1"/>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1"/>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1"/>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1"/>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1"/>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1"/>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1"/>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1"/>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1"/>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1"/>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1"/>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1"/>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1"/>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1"/>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1"/>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1"/>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1"/>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1"/>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1"/>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1"/>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1"/>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1"/>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1"/>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1"/>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1"/>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1"/>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1"/>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1"/>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1"/>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1"/>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1"/>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1"/>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1"/>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1"/>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1"/>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1"/>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1"/>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1"/>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1"/>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1"/>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1"/>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1"/>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1"/>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1"/>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1"/>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1"/>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1"/>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1"/>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1"/>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1"/>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1"/>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1"/>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1"/>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1"/>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1"/>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1"/>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1"/>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1"/>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1"/>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1"/>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1"/>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1"/>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1"/>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1"/>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1"/>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1"/>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1"/>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1"/>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1"/>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1"/>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1"/>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1"/>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1"/>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1"/>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1"/>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1"/>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1"/>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1"/>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1"/>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1"/>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1"/>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1"/>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1"/>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1"/>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1"/>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1"/>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1"/>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1"/>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1"/>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1"/>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1"/>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1"/>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1"/>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1"/>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1"/>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1"/>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1"/>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1"/>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1"/>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1"/>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1"/>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1"/>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1"/>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1"/>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1"/>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61"/>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61"/>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61"/>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61"/>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61"/>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61"/>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61"/>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61"/>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61"/>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61"/>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61"/>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61"/>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61"/>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61"/>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61"/>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61"/>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61"/>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61"/>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61"/>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61"/>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61"/>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61"/>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61"/>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61"/>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61"/>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61"/>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61"/>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61"/>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61"/>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1"/>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1"/>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1"/>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1"/>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1"/>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61"/>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61"/>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61"/>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61"/>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61"/>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61"/>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61"/>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61"/>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61"/>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61"/>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61"/>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61"/>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61"/>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61"/>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61"/>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61"/>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61"/>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61"/>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61"/>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61"/>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61"/>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61"/>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61"/>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61"/>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61"/>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61"/>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61"/>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61"/>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61"/>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61"/>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61"/>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61"/>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61"/>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61"/>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61"/>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61"/>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61"/>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61"/>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61"/>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61"/>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61"/>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1"/>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61"/>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61"/>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61"/>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1"/>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61"/>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61"/>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1"/>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61"/>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61"/>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61"/>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1"/>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61"/>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61"/>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61"/>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61"/>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61"/>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61"/>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61"/>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61"/>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61"/>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61"/>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61"/>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61"/>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1"/>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1"/>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1"/>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1"/>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61"/>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61"/>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61"/>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1"/>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1"/>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61"/>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61"/>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1"/>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1"/>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61"/>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61"/>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1"/>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1"/>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61"/>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61"/>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1"/>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1"/>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61"/>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61"/>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61"/>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1"/>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1"/>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1"/>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1"/>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61"/>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1"/>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1"/>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1"/>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1"/>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61"/>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61"/>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1"/>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1"/>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1"/>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1"/>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1"/>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1"/>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1"/>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1"/>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1"/>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61"/>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61"/>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1"/>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1"/>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1"/>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1"/>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1"/>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1"/>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1"/>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1"/>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1"/>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1"/>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1"/>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1"/>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1"/>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1"/>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1"/>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61"/>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61"/>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1"/>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1"/>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1"/>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1"/>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1"/>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61"/>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61"/>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1"/>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1"/>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61"/>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61"/>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61"/>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61"/>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61"/>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1"/>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1"/>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61"/>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61"/>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61"/>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1"/>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1"/>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1"/>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1"/>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61"/>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61"/>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61"/>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61"/>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2" name="Google Shape;3692;p61"/>
          <p:cNvGrpSpPr/>
          <p:nvPr/>
        </p:nvGrpSpPr>
        <p:grpSpPr>
          <a:xfrm>
            <a:off x="5857556" y="1206552"/>
            <a:ext cx="2590840" cy="1380235"/>
            <a:chOff x="233350" y="949250"/>
            <a:chExt cx="7137300" cy="3802300"/>
          </a:xfrm>
        </p:grpSpPr>
        <p:sp>
          <p:nvSpPr>
            <p:cNvPr id="3693" name="Google Shape;3693;p6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6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6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6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6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6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6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6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6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6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6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6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6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6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6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6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6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6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6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6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6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6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6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6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6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6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6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6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6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6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6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6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6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6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6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6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6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6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4" name="Google Shape;3744;p61"/>
          <p:cNvGrpSpPr/>
          <p:nvPr/>
        </p:nvGrpSpPr>
        <p:grpSpPr>
          <a:xfrm>
            <a:off x="7671985" y="3251325"/>
            <a:ext cx="104231" cy="320340"/>
            <a:chOff x="7564426" y="3224343"/>
            <a:chExt cx="119985" cy="368801"/>
          </a:xfrm>
        </p:grpSpPr>
        <p:sp>
          <p:nvSpPr>
            <p:cNvPr id="3745" name="Google Shape;3745;p61"/>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61"/>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1"/>
          <p:cNvGrpSpPr/>
          <p:nvPr/>
        </p:nvGrpSpPr>
        <p:grpSpPr>
          <a:xfrm>
            <a:off x="7371473" y="3245427"/>
            <a:ext cx="189489" cy="332132"/>
            <a:chOff x="8370831" y="3202002"/>
            <a:chExt cx="218129" cy="382376"/>
          </a:xfrm>
        </p:grpSpPr>
        <p:sp>
          <p:nvSpPr>
            <p:cNvPr id="3748" name="Google Shape;3748;p61"/>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61"/>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0" name="Google Shape;3750;p61"/>
          <p:cNvGrpSpPr/>
          <p:nvPr/>
        </p:nvGrpSpPr>
        <p:grpSpPr>
          <a:xfrm>
            <a:off x="8094863" y="3656559"/>
            <a:ext cx="309429" cy="267000"/>
            <a:chOff x="6742064" y="3750480"/>
            <a:chExt cx="399315" cy="344560"/>
          </a:xfrm>
        </p:grpSpPr>
        <p:sp>
          <p:nvSpPr>
            <p:cNvPr id="3751" name="Google Shape;3751;p61"/>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61"/>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61"/>
          <p:cNvGrpSpPr/>
          <p:nvPr/>
        </p:nvGrpSpPr>
        <p:grpSpPr>
          <a:xfrm>
            <a:off x="7633882" y="4007606"/>
            <a:ext cx="180437" cy="281608"/>
            <a:chOff x="7248525" y="3739696"/>
            <a:chExt cx="230531" cy="359790"/>
          </a:xfrm>
        </p:grpSpPr>
        <p:sp>
          <p:nvSpPr>
            <p:cNvPr id="3754" name="Google Shape;3754;p61"/>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61"/>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61"/>
          <p:cNvGrpSpPr/>
          <p:nvPr/>
        </p:nvGrpSpPr>
        <p:grpSpPr>
          <a:xfrm>
            <a:off x="7879801" y="3650830"/>
            <a:ext cx="162896" cy="278710"/>
            <a:chOff x="7601242" y="3729267"/>
            <a:chExt cx="222566" cy="380803"/>
          </a:xfrm>
        </p:grpSpPr>
        <p:sp>
          <p:nvSpPr>
            <p:cNvPr id="3757" name="Google Shape;3757;p61"/>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61"/>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61"/>
          <p:cNvSpPr/>
          <p:nvPr/>
        </p:nvSpPr>
        <p:spPr>
          <a:xfrm>
            <a:off x="7845827" y="3263187"/>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0" name="Google Shape;3760;p61"/>
          <p:cNvGrpSpPr/>
          <p:nvPr/>
        </p:nvGrpSpPr>
        <p:grpSpPr>
          <a:xfrm>
            <a:off x="7369446" y="3651971"/>
            <a:ext cx="193543" cy="275990"/>
            <a:chOff x="8304647" y="3738687"/>
            <a:chExt cx="225076" cy="320956"/>
          </a:xfrm>
        </p:grpSpPr>
        <p:sp>
          <p:nvSpPr>
            <p:cNvPr id="3761" name="Google Shape;3761;p61"/>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61"/>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61"/>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4" name="Google Shape;3764;p61"/>
          <p:cNvGrpSpPr/>
          <p:nvPr/>
        </p:nvGrpSpPr>
        <p:grpSpPr>
          <a:xfrm>
            <a:off x="7641939" y="3651971"/>
            <a:ext cx="178492" cy="275990"/>
            <a:chOff x="8615101" y="3738687"/>
            <a:chExt cx="207573" cy="320956"/>
          </a:xfrm>
        </p:grpSpPr>
        <p:sp>
          <p:nvSpPr>
            <p:cNvPr id="3765" name="Google Shape;3765;p61"/>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61"/>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61"/>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8" name="Google Shape;3768;p61"/>
          <p:cNvSpPr/>
          <p:nvPr/>
        </p:nvSpPr>
        <p:spPr>
          <a:xfrm>
            <a:off x="8138379" y="3241854"/>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9" name="Google Shape;3769;p61"/>
          <p:cNvGrpSpPr/>
          <p:nvPr/>
        </p:nvGrpSpPr>
        <p:grpSpPr>
          <a:xfrm>
            <a:off x="6036644" y="3773459"/>
            <a:ext cx="557670" cy="511283"/>
            <a:chOff x="6015419" y="3716859"/>
            <a:chExt cx="557671" cy="511283"/>
          </a:xfrm>
        </p:grpSpPr>
        <p:sp>
          <p:nvSpPr>
            <p:cNvPr id="3770" name="Google Shape;3770;p61"/>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1" name="Google Shape;3771;p61"/>
            <p:cNvGrpSpPr/>
            <p:nvPr/>
          </p:nvGrpSpPr>
          <p:grpSpPr>
            <a:xfrm>
              <a:off x="6036094" y="3716980"/>
              <a:ext cx="529860" cy="510468"/>
              <a:chOff x="6036094" y="3716980"/>
              <a:chExt cx="529860" cy="510468"/>
            </a:xfrm>
          </p:grpSpPr>
          <p:sp>
            <p:nvSpPr>
              <p:cNvPr id="3772" name="Google Shape;3772;p61"/>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1"/>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61"/>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61"/>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61"/>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61"/>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61"/>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1"/>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1"/>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1"/>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82" name="Google Shape;3782;p61"/>
          <p:cNvGrpSpPr/>
          <p:nvPr/>
        </p:nvGrpSpPr>
        <p:grpSpPr>
          <a:xfrm>
            <a:off x="6665529" y="3130228"/>
            <a:ext cx="576302" cy="511871"/>
            <a:chOff x="6644304" y="3073628"/>
            <a:chExt cx="576302" cy="511871"/>
          </a:xfrm>
        </p:grpSpPr>
        <p:sp>
          <p:nvSpPr>
            <p:cNvPr id="3783" name="Google Shape;3783;p61"/>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4" name="Google Shape;3784;p61"/>
            <p:cNvGrpSpPr/>
            <p:nvPr/>
          </p:nvGrpSpPr>
          <p:grpSpPr>
            <a:xfrm>
              <a:off x="6712169" y="3085440"/>
              <a:ext cx="481622" cy="494913"/>
              <a:chOff x="6712169" y="3085440"/>
              <a:chExt cx="481622" cy="494913"/>
            </a:xfrm>
          </p:grpSpPr>
          <p:sp>
            <p:nvSpPr>
              <p:cNvPr id="3785" name="Google Shape;3785;p61"/>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61"/>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1"/>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61"/>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61"/>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0" name="Google Shape;3790;p61"/>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61"/>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1"/>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3" name="Google Shape;3793;p61"/>
          <p:cNvSpPr/>
          <p:nvPr/>
        </p:nvSpPr>
        <p:spPr>
          <a:xfrm>
            <a:off x="7009563" y="3146856"/>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4" name="Google Shape;3794;p61"/>
          <p:cNvGrpSpPr/>
          <p:nvPr/>
        </p:nvGrpSpPr>
        <p:grpSpPr>
          <a:xfrm>
            <a:off x="6673379" y="3773223"/>
            <a:ext cx="560631" cy="511352"/>
            <a:chOff x="6652154" y="3716623"/>
            <a:chExt cx="560631" cy="511352"/>
          </a:xfrm>
        </p:grpSpPr>
        <p:sp>
          <p:nvSpPr>
            <p:cNvPr id="3795" name="Google Shape;3795;p61"/>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6" name="Google Shape;3796;p61"/>
            <p:cNvGrpSpPr/>
            <p:nvPr/>
          </p:nvGrpSpPr>
          <p:grpSpPr>
            <a:xfrm>
              <a:off x="6669657" y="3716715"/>
              <a:ext cx="466779" cy="464290"/>
              <a:chOff x="6669657" y="3716715"/>
              <a:chExt cx="466779" cy="464290"/>
            </a:xfrm>
          </p:grpSpPr>
          <p:sp>
            <p:nvSpPr>
              <p:cNvPr id="3797" name="Google Shape;3797;p61"/>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61"/>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61"/>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1"/>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61"/>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61"/>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61"/>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1"/>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1"/>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1"/>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1"/>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1"/>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1"/>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10" name="Google Shape;3810;p61"/>
          <p:cNvGrpSpPr/>
          <p:nvPr/>
        </p:nvGrpSpPr>
        <p:grpSpPr>
          <a:xfrm>
            <a:off x="7867470" y="4054631"/>
            <a:ext cx="187557" cy="187557"/>
            <a:chOff x="8565775" y="671075"/>
            <a:chExt cx="441000" cy="441000"/>
          </a:xfrm>
        </p:grpSpPr>
        <p:sp>
          <p:nvSpPr>
            <p:cNvPr id="3811" name="Google Shape;3811;p6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1"/>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3" name="Google Shape;3813;p61"/>
          <p:cNvSpPr/>
          <p:nvPr/>
        </p:nvSpPr>
        <p:spPr>
          <a:xfrm>
            <a:off x="8168685" y="4050552"/>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1"/>
          <p:cNvSpPr/>
          <p:nvPr/>
        </p:nvSpPr>
        <p:spPr>
          <a:xfrm flipH="1">
            <a:off x="7376923" y="4017007"/>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5" name="Google Shape;3815;p61"/>
          <p:cNvGrpSpPr/>
          <p:nvPr/>
        </p:nvGrpSpPr>
        <p:grpSpPr>
          <a:xfrm>
            <a:off x="6021325" y="3132850"/>
            <a:ext cx="587871" cy="512373"/>
            <a:chOff x="6000100" y="3076250"/>
            <a:chExt cx="587871" cy="512373"/>
          </a:xfrm>
        </p:grpSpPr>
        <p:sp>
          <p:nvSpPr>
            <p:cNvPr id="3816" name="Google Shape;3816;p61"/>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17" name="Google Shape;3817;p61"/>
            <p:cNvGrpSpPr/>
            <p:nvPr/>
          </p:nvGrpSpPr>
          <p:grpSpPr>
            <a:xfrm>
              <a:off x="6031360" y="3076713"/>
              <a:ext cx="539107" cy="480965"/>
              <a:chOff x="6031360" y="3076713"/>
              <a:chExt cx="539107" cy="480965"/>
            </a:xfrm>
          </p:grpSpPr>
          <p:sp>
            <p:nvSpPr>
              <p:cNvPr id="3818" name="Google Shape;3818;p61"/>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1"/>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1"/>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1"/>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1"/>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61"/>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61"/>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25" name="Google Shape;3825;p61"/>
          <p:cNvGrpSpPr/>
          <p:nvPr/>
        </p:nvGrpSpPr>
        <p:grpSpPr>
          <a:xfrm>
            <a:off x="3597785" y="3065882"/>
            <a:ext cx="2241344" cy="1330656"/>
            <a:chOff x="3597785" y="3065882"/>
            <a:chExt cx="2241344" cy="1330656"/>
          </a:xfrm>
        </p:grpSpPr>
        <p:grpSp>
          <p:nvGrpSpPr>
            <p:cNvPr id="3826" name="Google Shape;3826;p61"/>
            <p:cNvGrpSpPr/>
            <p:nvPr/>
          </p:nvGrpSpPr>
          <p:grpSpPr>
            <a:xfrm>
              <a:off x="5296908" y="3937355"/>
              <a:ext cx="143198" cy="32380"/>
              <a:chOff x="5296908" y="3937355"/>
              <a:chExt cx="143198" cy="32380"/>
            </a:xfrm>
          </p:grpSpPr>
          <p:sp>
            <p:nvSpPr>
              <p:cNvPr id="3827" name="Google Shape;3827;p61"/>
              <p:cNvSpPr/>
              <p:nvPr/>
            </p:nvSpPr>
            <p:spPr>
              <a:xfrm>
                <a:off x="5319457" y="3952794"/>
                <a:ext cx="111895" cy="8"/>
              </a:xfrm>
              <a:custGeom>
                <a:rect b="b" l="l" r="r" t="t"/>
                <a:pathLst>
                  <a:path extrusionOk="0" fill="none" h="1" w="14227">
                    <a:moveTo>
                      <a:pt x="1" y="0"/>
                    </a:moveTo>
                    <a:lnTo>
                      <a:pt x="142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28" name="Google Shape;3828;p61"/>
              <p:cNvGrpSpPr/>
              <p:nvPr/>
            </p:nvGrpSpPr>
            <p:grpSpPr>
              <a:xfrm>
                <a:off x="5402331" y="3937355"/>
                <a:ext cx="37776" cy="32380"/>
                <a:chOff x="5402331" y="3937355"/>
                <a:chExt cx="37776" cy="32380"/>
              </a:xfrm>
            </p:grpSpPr>
            <p:sp>
              <p:nvSpPr>
                <p:cNvPr id="3829" name="Google Shape;3829;p61"/>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61"/>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1" name="Google Shape;3831;p61"/>
              <p:cNvGrpSpPr/>
              <p:nvPr/>
            </p:nvGrpSpPr>
            <p:grpSpPr>
              <a:xfrm>
                <a:off x="5296908" y="3937355"/>
                <a:ext cx="37783" cy="32380"/>
                <a:chOff x="5296908" y="3937355"/>
                <a:chExt cx="37783" cy="32380"/>
              </a:xfrm>
            </p:grpSpPr>
            <p:sp>
              <p:nvSpPr>
                <p:cNvPr id="3832" name="Google Shape;3832;p61"/>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61"/>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4" name="Google Shape;3834;p61"/>
            <p:cNvGrpSpPr/>
            <p:nvPr/>
          </p:nvGrpSpPr>
          <p:grpSpPr>
            <a:xfrm>
              <a:off x="4724163" y="3119631"/>
              <a:ext cx="120838" cy="84218"/>
              <a:chOff x="4724163" y="3119631"/>
              <a:chExt cx="120838" cy="84218"/>
            </a:xfrm>
          </p:grpSpPr>
          <p:grpSp>
            <p:nvGrpSpPr>
              <p:cNvPr id="3835" name="Google Shape;3835;p61"/>
              <p:cNvGrpSpPr/>
              <p:nvPr/>
            </p:nvGrpSpPr>
            <p:grpSpPr>
              <a:xfrm>
                <a:off x="4746712" y="3132773"/>
                <a:ext cx="86869" cy="56424"/>
                <a:chOff x="4746712" y="3132773"/>
                <a:chExt cx="86869" cy="56424"/>
              </a:xfrm>
            </p:grpSpPr>
            <p:sp>
              <p:nvSpPr>
                <p:cNvPr id="3836" name="Google Shape;3836;p61"/>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61"/>
                <p:cNvSpPr/>
                <p:nvPr/>
              </p:nvSpPr>
              <p:spPr>
                <a:xfrm>
                  <a:off x="4746712" y="3145334"/>
                  <a:ext cx="49479" cy="13520"/>
                </a:xfrm>
                <a:custGeom>
                  <a:rect b="b" l="l" r="r" t="t"/>
                  <a:pathLst>
                    <a:path extrusionOk="0" fill="none" h="1719" w="6291">
                      <a:moveTo>
                        <a:pt x="0" y="0"/>
                      </a:moveTo>
                      <a:lnTo>
                        <a:pt x="6290" y="171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8" name="Google Shape;3838;p61"/>
              <p:cNvGrpSpPr/>
              <p:nvPr/>
            </p:nvGrpSpPr>
            <p:grpSpPr>
              <a:xfrm>
                <a:off x="4773634" y="3143336"/>
                <a:ext cx="37776" cy="32451"/>
                <a:chOff x="4773634" y="3143336"/>
                <a:chExt cx="37776" cy="32451"/>
              </a:xfrm>
            </p:grpSpPr>
            <p:sp>
              <p:nvSpPr>
                <p:cNvPr id="3839" name="Google Shape;3839;p61"/>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61"/>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61"/>
              <p:cNvGrpSpPr/>
              <p:nvPr/>
            </p:nvGrpSpPr>
            <p:grpSpPr>
              <a:xfrm>
                <a:off x="4724163" y="3131248"/>
                <a:ext cx="37776" cy="32459"/>
                <a:chOff x="4724163" y="3131248"/>
                <a:chExt cx="37776" cy="32459"/>
              </a:xfrm>
            </p:grpSpPr>
            <p:sp>
              <p:nvSpPr>
                <p:cNvPr id="3842" name="Google Shape;3842;p61"/>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1"/>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61"/>
              <p:cNvGrpSpPr/>
              <p:nvPr/>
            </p:nvGrpSpPr>
            <p:grpSpPr>
              <a:xfrm>
                <a:off x="4755081" y="3176054"/>
                <a:ext cx="32357" cy="27795"/>
                <a:chOff x="4755081" y="3176054"/>
                <a:chExt cx="32357" cy="27795"/>
              </a:xfrm>
            </p:grpSpPr>
            <p:sp>
              <p:nvSpPr>
                <p:cNvPr id="3845" name="Google Shape;3845;p61"/>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1"/>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61"/>
              <p:cNvGrpSpPr/>
              <p:nvPr/>
            </p:nvGrpSpPr>
            <p:grpSpPr>
              <a:xfrm>
                <a:off x="4812550" y="3119631"/>
                <a:ext cx="32451" cy="27803"/>
                <a:chOff x="4812550" y="3119631"/>
                <a:chExt cx="32451" cy="27803"/>
              </a:xfrm>
            </p:grpSpPr>
            <p:sp>
              <p:nvSpPr>
                <p:cNvPr id="3848" name="Google Shape;3848;p61"/>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61"/>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0" name="Google Shape;3850;p61"/>
            <p:cNvGrpSpPr/>
            <p:nvPr/>
          </p:nvGrpSpPr>
          <p:grpSpPr>
            <a:xfrm>
              <a:off x="5382826" y="4027197"/>
              <a:ext cx="268967" cy="250422"/>
              <a:chOff x="5382826" y="4027197"/>
              <a:chExt cx="268967" cy="250422"/>
            </a:xfrm>
          </p:grpSpPr>
          <p:grpSp>
            <p:nvGrpSpPr>
              <p:cNvPr id="3851" name="Google Shape;3851;p61"/>
              <p:cNvGrpSpPr/>
              <p:nvPr/>
            </p:nvGrpSpPr>
            <p:grpSpPr>
              <a:xfrm>
                <a:off x="5405280" y="4042510"/>
                <a:ext cx="237570" cy="218647"/>
                <a:chOff x="5405280" y="4042510"/>
                <a:chExt cx="237570" cy="218647"/>
              </a:xfrm>
            </p:grpSpPr>
            <p:sp>
              <p:nvSpPr>
                <p:cNvPr id="3852" name="Google Shape;3852;p61"/>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61"/>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61"/>
                <p:cNvSpPr/>
                <p:nvPr/>
              </p:nvSpPr>
              <p:spPr>
                <a:xfrm>
                  <a:off x="5543704" y="4042990"/>
                  <a:ext cx="99146" cy="81639"/>
                </a:xfrm>
                <a:custGeom>
                  <a:rect b="b" l="l" r="r" t="t"/>
                  <a:pathLst>
                    <a:path extrusionOk="0" fill="none" h="10380" w="12606">
                      <a:moveTo>
                        <a:pt x="1" y="0"/>
                      </a:moveTo>
                      <a:lnTo>
                        <a:pt x="12606" y="1037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1"/>
                <p:cNvSpPr/>
                <p:nvPr/>
              </p:nvSpPr>
              <p:spPr>
                <a:xfrm>
                  <a:off x="5501941" y="4140980"/>
                  <a:ext cx="103708" cy="51862"/>
                </a:xfrm>
                <a:custGeom>
                  <a:rect b="b" l="l" r="r" t="t"/>
                  <a:pathLst>
                    <a:path extrusionOk="0" fill="none" h="6594" w="13186">
                      <a:moveTo>
                        <a:pt x="13186" y="6594"/>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61"/>
                <p:cNvSpPr/>
                <p:nvPr/>
              </p:nvSpPr>
              <p:spPr>
                <a:xfrm>
                  <a:off x="5495854" y="4211010"/>
                  <a:ext cx="105989" cy="50147"/>
                </a:xfrm>
                <a:custGeom>
                  <a:rect b="b" l="l" r="r" t="t"/>
                  <a:pathLst>
                    <a:path extrusionOk="0" fill="none" h="6376" w="13476">
                      <a:moveTo>
                        <a:pt x="0" y="0"/>
                      </a:moveTo>
                      <a:lnTo>
                        <a:pt x="13476" y="637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61"/>
                <p:cNvSpPr/>
                <p:nvPr/>
              </p:nvSpPr>
              <p:spPr>
                <a:xfrm>
                  <a:off x="5405280" y="4134420"/>
                  <a:ext cx="96669" cy="6567"/>
                </a:xfrm>
                <a:custGeom>
                  <a:rect b="b" l="l" r="r" t="t"/>
                  <a:pathLst>
                    <a:path extrusionOk="0" fill="none" h="835" w="12291">
                      <a:moveTo>
                        <a:pt x="12290" y="835"/>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8" name="Google Shape;3858;p61"/>
              <p:cNvGrpSpPr/>
              <p:nvPr/>
            </p:nvGrpSpPr>
            <p:grpSpPr>
              <a:xfrm>
                <a:off x="5382826" y="4125549"/>
                <a:ext cx="37776" cy="32380"/>
                <a:chOff x="5382826" y="4125549"/>
                <a:chExt cx="37776" cy="32380"/>
              </a:xfrm>
            </p:grpSpPr>
            <p:sp>
              <p:nvSpPr>
                <p:cNvPr id="3859" name="Google Shape;3859;p61"/>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61"/>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1" name="Google Shape;3861;p61"/>
              <p:cNvGrpSpPr/>
              <p:nvPr/>
            </p:nvGrpSpPr>
            <p:grpSpPr>
              <a:xfrm>
                <a:off x="5475680" y="4195587"/>
                <a:ext cx="37783" cy="32364"/>
                <a:chOff x="5475680" y="4195587"/>
                <a:chExt cx="37783" cy="32364"/>
              </a:xfrm>
            </p:grpSpPr>
            <p:sp>
              <p:nvSpPr>
                <p:cNvPr id="3862" name="Google Shape;3862;p61"/>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1"/>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4" name="Google Shape;3864;p61"/>
              <p:cNvGrpSpPr/>
              <p:nvPr/>
            </p:nvGrpSpPr>
            <p:grpSpPr>
              <a:xfrm>
                <a:off x="5532575" y="4027197"/>
                <a:ext cx="33308" cy="32262"/>
                <a:chOff x="5532575" y="4027197"/>
                <a:chExt cx="33308" cy="32262"/>
              </a:xfrm>
            </p:grpSpPr>
            <p:sp>
              <p:nvSpPr>
                <p:cNvPr id="3865" name="Google Shape;3865;p61"/>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61"/>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7" name="Google Shape;3867;p61"/>
              <p:cNvGrpSpPr/>
              <p:nvPr/>
            </p:nvGrpSpPr>
            <p:grpSpPr>
              <a:xfrm>
                <a:off x="5590706" y="4245348"/>
                <a:ext cx="33497" cy="32270"/>
                <a:chOff x="5590706" y="4245348"/>
                <a:chExt cx="33497" cy="32270"/>
              </a:xfrm>
            </p:grpSpPr>
            <p:sp>
              <p:nvSpPr>
                <p:cNvPr id="3868" name="Google Shape;3868;p61"/>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61"/>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61"/>
              <p:cNvGrpSpPr/>
              <p:nvPr/>
            </p:nvGrpSpPr>
            <p:grpSpPr>
              <a:xfrm>
                <a:off x="5618681" y="4109677"/>
                <a:ext cx="33112" cy="32357"/>
                <a:chOff x="5618681" y="4109677"/>
                <a:chExt cx="33112" cy="32357"/>
              </a:xfrm>
            </p:grpSpPr>
            <p:sp>
              <p:nvSpPr>
                <p:cNvPr id="3871" name="Google Shape;3871;p61"/>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1"/>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3" name="Google Shape;3873;p61"/>
              <p:cNvGrpSpPr/>
              <p:nvPr/>
            </p:nvGrpSpPr>
            <p:grpSpPr>
              <a:xfrm>
                <a:off x="5479298" y="4128262"/>
                <a:ext cx="31405" cy="26906"/>
                <a:chOff x="5479298" y="4128262"/>
                <a:chExt cx="31405" cy="26906"/>
              </a:xfrm>
            </p:grpSpPr>
            <p:sp>
              <p:nvSpPr>
                <p:cNvPr id="3874" name="Google Shape;3874;p61"/>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61"/>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6" name="Google Shape;3876;p61"/>
              <p:cNvGrpSpPr/>
              <p:nvPr/>
            </p:nvGrpSpPr>
            <p:grpSpPr>
              <a:xfrm>
                <a:off x="5582903" y="4180116"/>
                <a:ext cx="31499" cy="26898"/>
                <a:chOff x="5582903" y="4180116"/>
                <a:chExt cx="31499" cy="26898"/>
              </a:xfrm>
            </p:grpSpPr>
            <p:sp>
              <p:nvSpPr>
                <p:cNvPr id="3877" name="Google Shape;3877;p61"/>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61"/>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9" name="Google Shape;3879;p61"/>
            <p:cNvGrpSpPr/>
            <p:nvPr/>
          </p:nvGrpSpPr>
          <p:grpSpPr>
            <a:xfrm>
              <a:off x="3977681" y="3230323"/>
              <a:ext cx="94584" cy="84085"/>
              <a:chOff x="3977681" y="3230323"/>
              <a:chExt cx="94584" cy="84085"/>
            </a:xfrm>
          </p:grpSpPr>
          <p:grpSp>
            <p:nvGrpSpPr>
              <p:cNvPr id="3880" name="Google Shape;3880;p61"/>
              <p:cNvGrpSpPr/>
              <p:nvPr/>
            </p:nvGrpSpPr>
            <p:grpSpPr>
              <a:xfrm>
                <a:off x="4000135" y="3243041"/>
                <a:ext cx="59570" cy="57186"/>
                <a:chOff x="4000135" y="3243041"/>
                <a:chExt cx="59570" cy="57186"/>
              </a:xfrm>
            </p:grpSpPr>
            <p:sp>
              <p:nvSpPr>
                <p:cNvPr id="3881" name="Google Shape;3881;p61"/>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61"/>
                <p:cNvSpPr/>
                <p:nvPr/>
              </p:nvSpPr>
              <p:spPr>
                <a:xfrm>
                  <a:off x="4024210" y="3246847"/>
                  <a:ext cx="15706" cy="53380"/>
                </a:xfrm>
                <a:custGeom>
                  <a:rect b="b" l="l" r="r" t="t"/>
                  <a:pathLst>
                    <a:path extrusionOk="0" fill="none" h="6787" w="1997">
                      <a:moveTo>
                        <a:pt x="0" y="6787"/>
                      </a:moveTo>
                      <a:lnTo>
                        <a:pt x="199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61"/>
                <p:cNvSpPr/>
                <p:nvPr/>
              </p:nvSpPr>
              <p:spPr>
                <a:xfrm>
                  <a:off x="4002896" y="3261311"/>
                  <a:ext cx="56809" cy="14086"/>
                </a:xfrm>
                <a:custGeom>
                  <a:rect b="b" l="l" r="r" t="t"/>
                  <a:pathLst>
                    <a:path extrusionOk="0" fill="none" h="1791" w="7223">
                      <a:moveTo>
                        <a:pt x="7222" y="179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4" name="Google Shape;3884;p61"/>
              <p:cNvGrpSpPr/>
              <p:nvPr/>
            </p:nvGrpSpPr>
            <p:grpSpPr>
              <a:xfrm>
                <a:off x="3977681" y="3245872"/>
                <a:ext cx="37783" cy="32380"/>
                <a:chOff x="3977681" y="3245872"/>
                <a:chExt cx="37783" cy="32380"/>
              </a:xfrm>
            </p:grpSpPr>
            <p:sp>
              <p:nvSpPr>
                <p:cNvPr id="3885" name="Google Shape;3885;p61"/>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61"/>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61"/>
              <p:cNvGrpSpPr/>
              <p:nvPr/>
            </p:nvGrpSpPr>
            <p:grpSpPr>
              <a:xfrm>
                <a:off x="4040860" y="3262672"/>
                <a:ext cx="31405" cy="27001"/>
                <a:chOff x="4040860" y="3262672"/>
                <a:chExt cx="31405" cy="27001"/>
              </a:xfrm>
            </p:grpSpPr>
            <p:sp>
              <p:nvSpPr>
                <p:cNvPr id="3888" name="Google Shape;3888;p61"/>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61"/>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0" name="Google Shape;3890;p61"/>
              <p:cNvGrpSpPr/>
              <p:nvPr/>
            </p:nvGrpSpPr>
            <p:grpSpPr>
              <a:xfrm>
                <a:off x="4021072" y="3230323"/>
                <a:ext cx="31397" cy="26906"/>
                <a:chOff x="4021072" y="3230323"/>
                <a:chExt cx="31397" cy="26906"/>
              </a:xfrm>
            </p:grpSpPr>
            <p:sp>
              <p:nvSpPr>
                <p:cNvPr id="3891" name="Google Shape;3891;p61"/>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1"/>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3" name="Google Shape;3893;p61"/>
              <p:cNvGrpSpPr/>
              <p:nvPr/>
            </p:nvGrpSpPr>
            <p:grpSpPr>
              <a:xfrm>
                <a:off x="4001472" y="3287462"/>
                <a:ext cx="31499" cy="26945"/>
                <a:chOff x="4001472" y="3287462"/>
                <a:chExt cx="31499" cy="26945"/>
              </a:xfrm>
            </p:grpSpPr>
            <p:sp>
              <p:nvSpPr>
                <p:cNvPr id="3894" name="Google Shape;3894;p61"/>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1"/>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96" name="Google Shape;3896;p61"/>
            <p:cNvGrpSpPr/>
            <p:nvPr/>
          </p:nvGrpSpPr>
          <p:grpSpPr>
            <a:xfrm>
              <a:off x="4084715" y="3258865"/>
              <a:ext cx="184961" cy="137268"/>
              <a:chOff x="4084715" y="3258865"/>
              <a:chExt cx="184961" cy="137268"/>
            </a:xfrm>
          </p:grpSpPr>
          <p:grpSp>
            <p:nvGrpSpPr>
              <p:cNvPr id="3897" name="Google Shape;3897;p61"/>
              <p:cNvGrpSpPr/>
              <p:nvPr/>
            </p:nvGrpSpPr>
            <p:grpSpPr>
              <a:xfrm>
                <a:off x="4107453" y="3271583"/>
                <a:ext cx="153470" cy="110275"/>
                <a:chOff x="4107453" y="3271583"/>
                <a:chExt cx="153470" cy="110275"/>
              </a:xfrm>
            </p:grpSpPr>
            <p:sp>
              <p:nvSpPr>
                <p:cNvPr id="3898" name="Google Shape;3898;p61"/>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1"/>
                <p:cNvSpPr/>
                <p:nvPr/>
              </p:nvSpPr>
              <p:spPr>
                <a:xfrm>
                  <a:off x="4155886" y="3271968"/>
                  <a:ext cx="22171" cy="20559"/>
                </a:xfrm>
                <a:custGeom>
                  <a:rect b="b" l="l" r="r" t="t"/>
                  <a:pathLst>
                    <a:path extrusionOk="0" fill="none" h="2614" w="2819">
                      <a:moveTo>
                        <a:pt x="2819" y="2613"/>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1"/>
                <p:cNvSpPr/>
                <p:nvPr/>
              </p:nvSpPr>
              <p:spPr>
                <a:xfrm>
                  <a:off x="4178049" y="3279196"/>
                  <a:ext cx="42345" cy="13331"/>
                </a:xfrm>
                <a:custGeom>
                  <a:rect b="b" l="l" r="r" t="t"/>
                  <a:pathLst>
                    <a:path extrusionOk="0" fill="none" h="1695" w="5384">
                      <a:moveTo>
                        <a:pt x="1" y="1694"/>
                      </a:moveTo>
                      <a:lnTo>
                        <a:pt x="53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1"/>
                <p:cNvSpPr/>
                <p:nvPr/>
              </p:nvSpPr>
              <p:spPr>
                <a:xfrm>
                  <a:off x="4220387" y="3279196"/>
                  <a:ext cx="8" cy="71745"/>
                </a:xfrm>
                <a:custGeom>
                  <a:rect b="b" l="l" r="r" t="t"/>
                  <a:pathLst>
                    <a:path extrusionOk="0" fill="none" h="9122" w="1">
                      <a:moveTo>
                        <a:pt x="1" y="0"/>
                      </a:moveTo>
                      <a:lnTo>
                        <a:pt x="1" y="91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2" name="Google Shape;3902;p61"/>
              <p:cNvGrpSpPr/>
              <p:nvPr/>
            </p:nvGrpSpPr>
            <p:grpSpPr>
              <a:xfrm>
                <a:off x="4136947" y="3258865"/>
                <a:ext cx="31499" cy="27001"/>
                <a:chOff x="4136947" y="3258865"/>
                <a:chExt cx="31499" cy="27001"/>
              </a:xfrm>
            </p:grpSpPr>
            <p:sp>
              <p:nvSpPr>
                <p:cNvPr id="3903" name="Google Shape;3903;p61"/>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1"/>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5" name="Google Shape;3905;p61"/>
              <p:cNvGrpSpPr/>
              <p:nvPr/>
            </p:nvGrpSpPr>
            <p:grpSpPr>
              <a:xfrm>
                <a:off x="4084715" y="3266478"/>
                <a:ext cx="31468" cy="26898"/>
                <a:chOff x="4084715" y="3266478"/>
                <a:chExt cx="31468" cy="26898"/>
              </a:xfrm>
            </p:grpSpPr>
            <p:sp>
              <p:nvSpPr>
                <p:cNvPr id="3906" name="Google Shape;3906;p61"/>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1"/>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61"/>
              <p:cNvGrpSpPr/>
              <p:nvPr/>
            </p:nvGrpSpPr>
            <p:grpSpPr>
              <a:xfrm>
                <a:off x="4159213" y="3279849"/>
                <a:ext cx="31405" cy="26945"/>
                <a:chOff x="4159213" y="3279849"/>
                <a:chExt cx="31405" cy="26945"/>
              </a:xfrm>
            </p:grpSpPr>
            <p:sp>
              <p:nvSpPr>
                <p:cNvPr id="3909" name="Google Shape;3909;p61"/>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1"/>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1" name="Google Shape;3911;p61"/>
              <p:cNvGrpSpPr/>
              <p:nvPr/>
            </p:nvGrpSpPr>
            <p:grpSpPr>
              <a:xfrm>
                <a:off x="4201550" y="3266502"/>
                <a:ext cx="31405" cy="26883"/>
                <a:chOff x="4201550" y="3266502"/>
                <a:chExt cx="31405" cy="26883"/>
              </a:xfrm>
            </p:grpSpPr>
            <p:sp>
              <p:nvSpPr>
                <p:cNvPr id="3912" name="Google Shape;3912;p61"/>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1"/>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4" name="Google Shape;3914;p61"/>
              <p:cNvGrpSpPr/>
              <p:nvPr/>
            </p:nvGrpSpPr>
            <p:grpSpPr>
              <a:xfrm>
                <a:off x="4201550" y="3338278"/>
                <a:ext cx="31405" cy="26930"/>
                <a:chOff x="4201550" y="3338278"/>
                <a:chExt cx="31405" cy="26930"/>
              </a:xfrm>
            </p:grpSpPr>
            <p:sp>
              <p:nvSpPr>
                <p:cNvPr id="3915" name="Google Shape;3915;p61"/>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1"/>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7" name="Google Shape;3917;p61"/>
              <p:cNvGrpSpPr/>
              <p:nvPr/>
            </p:nvGrpSpPr>
            <p:grpSpPr>
              <a:xfrm>
                <a:off x="4238272" y="3369132"/>
                <a:ext cx="31405" cy="27001"/>
                <a:chOff x="4238272" y="3369132"/>
                <a:chExt cx="31405" cy="27001"/>
              </a:xfrm>
            </p:grpSpPr>
            <p:sp>
              <p:nvSpPr>
                <p:cNvPr id="3918" name="Google Shape;3918;p61"/>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1"/>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0" name="Google Shape;3920;p61"/>
            <p:cNvGrpSpPr/>
            <p:nvPr/>
          </p:nvGrpSpPr>
          <p:grpSpPr>
            <a:xfrm>
              <a:off x="4068639" y="3200169"/>
              <a:ext cx="77643" cy="37272"/>
              <a:chOff x="4068639" y="3200169"/>
              <a:chExt cx="77643" cy="37272"/>
            </a:xfrm>
          </p:grpSpPr>
          <p:sp>
            <p:nvSpPr>
              <p:cNvPr id="3921" name="Google Shape;3921;p61"/>
              <p:cNvSpPr/>
              <p:nvPr/>
            </p:nvSpPr>
            <p:spPr>
              <a:xfrm>
                <a:off x="4087570" y="3212886"/>
                <a:ext cx="49958" cy="10374"/>
              </a:xfrm>
              <a:custGeom>
                <a:rect b="b" l="l" r="r" t="t"/>
                <a:pathLst>
                  <a:path extrusionOk="0" fill="none" h="1319" w="6352">
                    <a:moveTo>
                      <a:pt x="1" y="1319"/>
                    </a:moveTo>
                    <a:lnTo>
                      <a:pt x="635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2" name="Google Shape;3922;p61"/>
              <p:cNvGrpSpPr/>
              <p:nvPr/>
            </p:nvGrpSpPr>
            <p:grpSpPr>
              <a:xfrm>
                <a:off x="4114878" y="3200169"/>
                <a:ext cx="31405" cy="26993"/>
                <a:chOff x="4114878" y="3200169"/>
                <a:chExt cx="31405" cy="26993"/>
              </a:xfrm>
            </p:grpSpPr>
            <p:sp>
              <p:nvSpPr>
                <p:cNvPr id="3923" name="Google Shape;3923;p61"/>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61"/>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5" name="Google Shape;3925;p61"/>
              <p:cNvGrpSpPr/>
              <p:nvPr/>
            </p:nvGrpSpPr>
            <p:grpSpPr>
              <a:xfrm>
                <a:off x="4068639" y="3210535"/>
                <a:ext cx="31499" cy="26906"/>
                <a:chOff x="4068639" y="3210535"/>
                <a:chExt cx="31499" cy="26906"/>
              </a:xfrm>
            </p:grpSpPr>
            <p:sp>
              <p:nvSpPr>
                <p:cNvPr id="3926" name="Google Shape;3926;p61"/>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61"/>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28" name="Google Shape;3928;p61"/>
            <p:cNvGrpSpPr/>
            <p:nvPr/>
          </p:nvGrpSpPr>
          <p:grpSpPr>
            <a:xfrm>
              <a:off x="3869702" y="3066935"/>
              <a:ext cx="382664" cy="190294"/>
              <a:chOff x="3869702" y="3066935"/>
              <a:chExt cx="382664" cy="190294"/>
            </a:xfrm>
          </p:grpSpPr>
          <p:grpSp>
            <p:nvGrpSpPr>
              <p:cNvPr id="3929" name="Google Shape;3929;p61"/>
              <p:cNvGrpSpPr/>
              <p:nvPr/>
            </p:nvGrpSpPr>
            <p:grpSpPr>
              <a:xfrm>
                <a:off x="3888633" y="3082351"/>
                <a:ext cx="351172" cy="160698"/>
                <a:chOff x="3888633" y="3082351"/>
                <a:chExt cx="351172" cy="160698"/>
              </a:xfrm>
            </p:grpSpPr>
            <p:sp>
              <p:nvSpPr>
                <p:cNvPr id="3930" name="Google Shape;3930;p61"/>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61"/>
                <p:cNvSpPr/>
                <p:nvPr/>
              </p:nvSpPr>
              <p:spPr>
                <a:xfrm>
                  <a:off x="3888633" y="3172924"/>
                  <a:ext cx="72979" cy="70124"/>
                </a:xfrm>
                <a:custGeom>
                  <a:rect b="b" l="l" r="r" t="t"/>
                  <a:pathLst>
                    <a:path extrusionOk="0" fill="none" h="8916" w="9279">
                      <a:moveTo>
                        <a:pt x="0" y="8916"/>
                      </a:moveTo>
                      <a:lnTo>
                        <a:pt x="9279" y="6883"/>
                      </a:lnTo>
                      <a:lnTo>
                        <a:pt x="704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61"/>
                <p:cNvSpPr/>
                <p:nvPr/>
              </p:nvSpPr>
              <p:spPr>
                <a:xfrm>
                  <a:off x="3960370" y="3203653"/>
                  <a:ext cx="79547" cy="19607"/>
                </a:xfrm>
                <a:custGeom>
                  <a:rect b="b" l="l" r="r" t="t"/>
                  <a:pathLst>
                    <a:path extrusionOk="0" fill="none" h="2493" w="10114">
                      <a:moveTo>
                        <a:pt x="0" y="2493"/>
                      </a:moveTo>
                      <a:lnTo>
                        <a:pt x="1011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61"/>
                <p:cNvSpPr/>
                <p:nvPr/>
              </p:nvSpPr>
              <p:spPr>
                <a:xfrm>
                  <a:off x="4043613" y="3161504"/>
                  <a:ext cx="108474" cy="42156"/>
                </a:xfrm>
                <a:custGeom>
                  <a:rect b="b" l="l" r="r" t="t"/>
                  <a:pathLst>
                    <a:path extrusionOk="0" fill="none" h="5360" w="13792">
                      <a:moveTo>
                        <a:pt x="1" y="5360"/>
                      </a:moveTo>
                      <a:lnTo>
                        <a:pt x="1379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61"/>
                <p:cNvSpPr/>
                <p:nvPr/>
              </p:nvSpPr>
              <p:spPr>
                <a:xfrm>
                  <a:off x="4152079" y="3082351"/>
                  <a:ext cx="17224" cy="82968"/>
                </a:xfrm>
                <a:custGeom>
                  <a:rect b="b" l="l" r="r" t="t"/>
                  <a:pathLst>
                    <a:path extrusionOk="0" fill="none" h="10549" w="2190">
                      <a:moveTo>
                        <a:pt x="0" y="10549"/>
                      </a:moveTo>
                      <a:lnTo>
                        <a:pt x="219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61"/>
                <p:cNvSpPr/>
                <p:nvPr/>
              </p:nvSpPr>
              <p:spPr>
                <a:xfrm>
                  <a:off x="4169296" y="3082351"/>
                  <a:ext cx="25797" cy="63557"/>
                </a:xfrm>
                <a:custGeom>
                  <a:rect b="b" l="l" r="r" t="t"/>
                  <a:pathLst>
                    <a:path extrusionOk="0" fill="none" h="8081" w="3280">
                      <a:moveTo>
                        <a:pt x="1" y="0"/>
                      </a:moveTo>
                      <a:lnTo>
                        <a:pt x="3279" y="808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6" name="Google Shape;3936;p61"/>
              <p:cNvGrpSpPr/>
              <p:nvPr/>
            </p:nvGrpSpPr>
            <p:grpSpPr>
              <a:xfrm>
                <a:off x="4143703" y="3066935"/>
                <a:ext cx="37783" cy="32357"/>
                <a:chOff x="4143703" y="3066935"/>
                <a:chExt cx="37783" cy="32357"/>
              </a:xfrm>
            </p:grpSpPr>
            <p:sp>
              <p:nvSpPr>
                <p:cNvPr id="3937" name="Google Shape;3937;p61"/>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61"/>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9" name="Google Shape;3939;p61"/>
              <p:cNvGrpSpPr/>
              <p:nvPr/>
            </p:nvGrpSpPr>
            <p:grpSpPr>
              <a:xfrm>
                <a:off x="4044565" y="3103563"/>
                <a:ext cx="37783" cy="32451"/>
                <a:chOff x="4044565" y="3103563"/>
                <a:chExt cx="37783" cy="32451"/>
              </a:xfrm>
            </p:grpSpPr>
            <p:sp>
              <p:nvSpPr>
                <p:cNvPr id="3940" name="Google Shape;3940;p61"/>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61"/>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2" name="Google Shape;3942;p61"/>
              <p:cNvGrpSpPr/>
              <p:nvPr/>
            </p:nvGrpSpPr>
            <p:grpSpPr>
              <a:xfrm>
                <a:off x="4017454" y="3188237"/>
                <a:ext cx="37776" cy="32357"/>
                <a:chOff x="4017454" y="3188237"/>
                <a:chExt cx="37776" cy="32357"/>
              </a:xfrm>
            </p:grpSpPr>
            <p:sp>
              <p:nvSpPr>
                <p:cNvPr id="3943" name="Google Shape;3943;p61"/>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61"/>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61"/>
              <p:cNvGrpSpPr/>
              <p:nvPr/>
            </p:nvGrpSpPr>
            <p:grpSpPr>
              <a:xfrm>
                <a:off x="3921548" y="3157509"/>
                <a:ext cx="37783" cy="32357"/>
                <a:chOff x="3921548" y="3157509"/>
                <a:chExt cx="37783" cy="32357"/>
              </a:xfrm>
            </p:grpSpPr>
            <p:sp>
              <p:nvSpPr>
                <p:cNvPr id="3946" name="Google Shape;3946;p61"/>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61"/>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8" name="Google Shape;3948;p61"/>
              <p:cNvGrpSpPr/>
              <p:nvPr/>
            </p:nvGrpSpPr>
            <p:grpSpPr>
              <a:xfrm>
                <a:off x="3939056" y="3211620"/>
                <a:ext cx="37783" cy="32380"/>
                <a:chOff x="3939056" y="3211620"/>
                <a:chExt cx="37783" cy="32380"/>
              </a:xfrm>
            </p:grpSpPr>
            <p:sp>
              <p:nvSpPr>
                <p:cNvPr id="3949" name="Google Shape;3949;p61"/>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61"/>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1" name="Google Shape;3951;p61"/>
              <p:cNvGrpSpPr/>
              <p:nvPr/>
            </p:nvGrpSpPr>
            <p:grpSpPr>
              <a:xfrm>
                <a:off x="4176240" y="3136965"/>
                <a:ext cx="31405" cy="26930"/>
                <a:chOff x="4176240" y="3136965"/>
                <a:chExt cx="31405" cy="26930"/>
              </a:xfrm>
            </p:grpSpPr>
            <p:sp>
              <p:nvSpPr>
                <p:cNvPr id="3952" name="Google Shape;3952;p61"/>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61"/>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4" name="Google Shape;3954;p61"/>
              <p:cNvGrpSpPr/>
              <p:nvPr/>
            </p:nvGrpSpPr>
            <p:grpSpPr>
              <a:xfrm>
                <a:off x="4133148" y="3152593"/>
                <a:ext cx="31499" cy="27001"/>
                <a:chOff x="4133148" y="3152593"/>
                <a:chExt cx="31499" cy="27001"/>
              </a:xfrm>
            </p:grpSpPr>
            <p:sp>
              <p:nvSpPr>
                <p:cNvPr id="3955" name="Google Shape;3955;p61"/>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61"/>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7" name="Google Shape;3957;p61"/>
              <p:cNvGrpSpPr/>
              <p:nvPr/>
            </p:nvGrpSpPr>
            <p:grpSpPr>
              <a:xfrm>
                <a:off x="4220866" y="3073534"/>
                <a:ext cx="31499" cy="26898"/>
                <a:chOff x="4220866" y="3073534"/>
                <a:chExt cx="31499" cy="26898"/>
              </a:xfrm>
            </p:grpSpPr>
            <p:sp>
              <p:nvSpPr>
                <p:cNvPr id="3958" name="Google Shape;3958;p61"/>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61"/>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61"/>
              <p:cNvGrpSpPr/>
              <p:nvPr/>
            </p:nvGrpSpPr>
            <p:grpSpPr>
              <a:xfrm>
                <a:off x="3869702" y="3230323"/>
                <a:ext cx="31499" cy="26906"/>
                <a:chOff x="3869702" y="3230323"/>
                <a:chExt cx="31499" cy="26906"/>
              </a:xfrm>
            </p:grpSpPr>
            <p:sp>
              <p:nvSpPr>
                <p:cNvPr id="3961" name="Google Shape;3961;p61"/>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61"/>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63" name="Google Shape;3963;p61"/>
            <p:cNvGrpSpPr/>
            <p:nvPr/>
          </p:nvGrpSpPr>
          <p:grpSpPr>
            <a:xfrm>
              <a:off x="4271383" y="3065882"/>
              <a:ext cx="304556" cy="341663"/>
              <a:chOff x="4271383" y="3065882"/>
              <a:chExt cx="304556" cy="341663"/>
            </a:xfrm>
          </p:grpSpPr>
          <p:grpSp>
            <p:nvGrpSpPr>
              <p:cNvPr id="3964" name="Google Shape;3964;p61"/>
              <p:cNvGrpSpPr/>
              <p:nvPr/>
            </p:nvGrpSpPr>
            <p:grpSpPr>
              <a:xfrm>
                <a:off x="4293838" y="3078639"/>
                <a:ext cx="269353" cy="311973"/>
                <a:chOff x="4293838" y="3078639"/>
                <a:chExt cx="269353" cy="311973"/>
              </a:xfrm>
            </p:grpSpPr>
            <p:sp>
              <p:nvSpPr>
                <p:cNvPr id="3965" name="Google Shape;3965;p61"/>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1"/>
                <p:cNvSpPr/>
                <p:nvPr/>
              </p:nvSpPr>
              <p:spPr>
                <a:xfrm>
                  <a:off x="4306965" y="3099473"/>
                  <a:ext cx="62519" cy="69652"/>
                </a:xfrm>
                <a:custGeom>
                  <a:rect b="b" l="l" r="r" t="t"/>
                  <a:pathLst>
                    <a:path extrusionOk="0" fill="none" h="8856" w="7949">
                      <a:moveTo>
                        <a:pt x="1" y="1"/>
                      </a:moveTo>
                      <a:lnTo>
                        <a:pt x="7948" y="885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1"/>
                <p:cNvSpPr/>
                <p:nvPr/>
              </p:nvSpPr>
              <p:spPr>
                <a:xfrm>
                  <a:off x="4369476" y="3169118"/>
                  <a:ext cx="26072" cy="98666"/>
                </a:xfrm>
                <a:custGeom>
                  <a:rect b="b" l="l" r="r" t="t"/>
                  <a:pathLst>
                    <a:path extrusionOk="0" fill="none" h="12545" w="3315">
                      <a:moveTo>
                        <a:pt x="0" y="1"/>
                      </a:moveTo>
                      <a:lnTo>
                        <a:pt x="3315" y="1254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1"/>
                <p:cNvSpPr/>
                <p:nvPr/>
              </p:nvSpPr>
              <p:spPr>
                <a:xfrm>
                  <a:off x="4399347" y="3078639"/>
                  <a:ext cx="60041" cy="110558"/>
                </a:xfrm>
                <a:custGeom>
                  <a:rect b="b" l="l" r="r" t="t"/>
                  <a:pathLst>
                    <a:path extrusionOk="0" fill="none" h="14057" w="7634">
                      <a:moveTo>
                        <a:pt x="7634" y="14057"/>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1"/>
                <p:cNvSpPr/>
                <p:nvPr/>
              </p:nvSpPr>
              <p:spPr>
                <a:xfrm>
                  <a:off x="4373282" y="3169118"/>
                  <a:ext cx="82299" cy="20079"/>
                </a:xfrm>
                <a:custGeom>
                  <a:rect b="b" l="l" r="r" t="t"/>
                  <a:pathLst>
                    <a:path extrusionOk="0" fill="none" h="2553" w="10464">
                      <a:moveTo>
                        <a:pt x="0" y="1"/>
                      </a:moveTo>
                      <a:lnTo>
                        <a:pt x="10464" y="2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61"/>
                <p:cNvSpPr/>
                <p:nvPr/>
              </p:nvSpPr>
              <p:spPr>
                <a:xfrm>
                  <a:off x="4369476" y="3078639"/>
                  <a:ext cx="29879" cy="90487"/>
                </a:xfrm>
                <a:custGeom>
                  <a:rect b="b" l="l" r="r" t="t"/>
                  <a:pathLst>
                    <a:path extrusionOk="0" fill="none" h="11505" w="3799">
                      <a:moveTo>
                        <a:pt x="0" y="11505"/>
                      </a:moveTo>
                      <a:lnTo>
                        <a:pt x="379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61"/>
                <p:cNvSpPr/>
                <p:nvPr/>
              </p:nvSpPr>
              <p:spPr>
                <a:xfrm>
                  <a:off x="4293932" y="3169118"/>
                  <a:ext cx="75551" cy="41110"/>
                </a:xfrm>
                <a:custGeom>
                  <a:rect b="b" l="l" r="r" t="t"/>
                  <a:pathLst>
                    <a:path extrusionOk="0" fill="none" h="5227" w="9606">
                      <a:moveTo>
                        <a:pt x="1" y="5226"/>
                      </a:moveTo>
                      <a:lnTo>
                        <a:pt x="960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61"/>
                <p:cNvSpPr/>
                <p:nvPr/>
              </p:nvSpPr>
              <p:spPr>
                <a:xfrm>
                  <a:off x="4350159" y="3267776"/>
                  <a:ext cx="45389" cy="27032"/>
                </a:xfrm>
                <a:custGeom>
                  <a:rect b="b" l="l" r="r" t="t"/>
                  <a:pathLst>
                    <a:path extrusionOk="0" fill="none" h="3437" w="5771">
                      <a:moveTo>
                        <a:pt x="1" y="3436"/>
                      </a:moveTo>
                      <a:lnTo>
                        <a:pt x="57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61"/>
                <p:cNvSpPr/>
                <p:nvPr/>
              </p:nvSpPr>
              <p:spPr>
                <a:xfrm>
                  <a:off x="4395540" y="3267776"/>
                  <a:ext cx="38830" cy="76031"/>
                </a:xfrm>
                <a:custGeom>
                  <a:rect b="b" l="l" r="r" t="t"/>
                  <a:pathLst>
                    <a:path extrusionOk="0" fill="none" h="9667" w="4937">
                      <a:moveTo>
                        <a:pt x="1" y="1"/>
                      </a:moveTo>
                      <a:lnTo>
                        <a:pt x="4936" y="9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61"/>
                <p:cNvSpPr/>
                <p:nvPr/>
              </p:nvSpPr>
              <p:spPr>
                <a:xfrm>
                  <a:off x="4360439" y="3267776"/>
                  <a:ext cx="35109" cy="121978"/>
                </a:xfrm>
                <a:custGeom>
                  <a:rect b="b" l="l" r="r" t="t"/>
                  <a:pathLst>
                    <a:path extrusionOk="0" fill="none" h="15509" w="4464">
                      <a:moveTo>
                        <a:pt x="0" y="15509"/>
                      </a:moveTo>
                      <a:lnTo>
                        <a:pt x="446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1"/>
                <p:cNvSpPr/>
                <p:nvPr/>
              </p:nvSpPr>
              <p:spPr>
                <a:xfrm>
                  <a:off x="4293932" y="3210220"/>
                  <a:ext cx="101616" cy="57564"/>
                </a:xfrm>
                <a:custGeom>
                  <a:rect b="b" l="l" r="r" t="t"/>
                  <a:pathLst>
                    <a:path extrusionOk="0" fill="none" h="7319" w="12920">
                      <a:moveTo>
                        <a:pt x="1" y="0"/>
                      </a:moveTo>
                      <a:lnTo>
                        <a:pt x="12920" y="73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1"/>
                <p:cNvSpPr/>
                <p:nvPr/>
              </p:nvSpPr>
              <p:spPr>
                <a:xfrm>
                  <a:off x="4395540" y="3186436"/>
                  <a:ext cx="66420" cy="79735"/>
                </a:xfrm>
                <a:custGeom>
                  <a:rect b="b" l="l" r="r" t="t"/>
                  <a:pathLst>
                    <a:path extrusionOk="0" fill="none" h="10138" w="8445">
                      <a:moveTo>
                        <a:pt x="8444" y="0"/>
                      </a:moveTo>
                      <a:lnTo>
                        <a:pt x="1" y="1013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1"/>
                <p:cNvSpPr/>
                <p:nvPr/>
              </p:nvSpPr>
              <p:spPr>
                <a:xfrm>
                  <a:off x="4459380" y="3189669"/>
                  <a:ext cx="41873" cy="123402"/>
                </a:xfrm>
                <a:custGeom>
                  <a:rect b="b" l="l" r="r" t="t"/>
                  <a:pathLst>
                    <a:path extrusionOk="0" fill="none" h="15690" w="5324">
                      <a:moveTo>
                        <a:pt x="1" y="0"/>
                      </a:moveTo>
                      <a:lnTo>
                        <a:pt x="5323" y="15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1"/>
                <p:cNvSpPr/>
                <p:nvPr/>
              </p:nvSpPr>
              <p:spPr>
                <a:xfrm>
                  <a:off x="4395540" y="3267776"/>
                  <a:ext cx="105713" cy="45295"/>
                </a:xfrm>
                <a:custGeom>
                  <a:rect b="b" l="l" r="r" t="t"/>
                  <a:pathLst>
                    <a:path extrusionOk="0" fill="none" h="5759" w="13441">
                      <a:moveTo>
                        <a:pt x="1" y="1"/>
                      </a:moveTo>
                      <a:lnTo>
                        <a:pt x="13440" y="575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1"/>
                <p:cNvSpPr/>
                <p:nvPr/>
              </p:nvSpPr>
              <p:spPr>
                <a:xfrm>
                  <a:off x="4501246" y="3223252"/>
                  <a:ext cx="46435" cy="89818"/>
                </a:xfrm>
                <a:custGeom>
                  <a:rect b="b" l="l" r="r" t="t"/>
                  <a:pathLst>
                    <a:path extrusionOk="0" fill="none" h="11420" w="5904">
                      <a:moveTo>
                        <a:pt x="0" y="11420"/>
                      </a:moveTo>
                      <a:lnTo>
                        <a:pt x="590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1"/>
                <p:cNvSpPr/>
                <p:nvPr/>
              </p:nvSpPr>
              <p:spPr>
                <a:xfrm>
                  <a:off x="4459671" y="3104231"/>
                  <a:ext cx="58421" cy="84966"/>
                </a:xfrm>
                <a:custGeom>
                  <a:rect b="b" l="l" r="r" t="t"/>
                  <a:pathLst>
                    <a:path extrusionOk="0" fill="none" h="10803" w="7428">
                      <a:moveTo>
                        <a:pt x="0" y="10803"/>
                      </a:moveTo>
                      <a:lnTo>
                        <a:pt x="7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1"/>
                <p:cNvSpPr/>
                <p:nvPr/>
              </p:nvSpPr>
              <p:spPr>
                <a:xfrm>
                  <a:off x="4459671" y="3189189"/>
                  <a:ext cx="86586" cy="36737"/>
                </a:xfrm>
                <a:custGeom>
                  <a:rect b="b" l="l" r="r" t="t"/>
                  <a:pathLst>
                    <a:path extrusionOk="0" fill="none" h="4671" w="11009">
                      <a:moveTo>
                        <a:pt x="0" y="1"/>
                      </a:moveTo>
                      <a:lnTo>
                        <a:pt x="11008" y="4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2" name="Google Shape;3982;p61"/>
              <p:cNvGrpSpPr/>
              <p:nvPr/>
            </p:nvGrpSpPr>
            <p:grpSpPr>
              <a:xfrm>
                <a:off x="4538164" y="3342061"/>
                <a:ext cx="37776" cy="32380"/>
                <a:chOff x="4538164" y="3342061"/>
                <a:chExt cx="37776" cy="32380"/>
              </a:xfrm>
            </p:grpSpPr>
            <p:sp>
              <p:nvSpPr>
                <p:cNvPr id="3983" name="Google Shape;3983;p61"/>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1"/>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61"/>
              <p:cNvGrpSpPr/>
              <p:nvPr/>
            </p:nvGrpSpPr>
            <p:grpSpPr>
              <a:xfrm>
                <a:off x="4271383" y="3194742"/>
                <a:ext cx="37783" cy="32420"/>
                <a:chOff x="4271383" y="3194742"/>
                <a:chExt cx="37783" cy="32420"/>
              </a:xfrm>
            </p:grpSpPr>
            <p:sp>
              <p:nvSpPr>
                <p:cNvPr id="3986" name="Google Shape;3986;p61"/>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1"/>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8" name="Google Shape;3988;p61"/>
              <p:cNvGrpSpPr/>
              <p:nvPr/>
            </p:nvGrpSpPr>
            <p:grpSpPr>
              <a:xfrm>
                <a:off x="4284416" y="3084058"/>
                <a:ext cx="37783" cy="32357"/>
                <a:chOff x="4284416" y="3084058"/>
                <a:chExt cx="37783" cy="32357"/>
              </a:xfrm>
            </p:grpSpPr>
            <p:sp>
              <p:nvSpPr>
                <p:cNvPr id="3989" name="Google Shape;3989;p61"/>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1"/>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1" name="Google Shape;3991;p61"/>
              <p:cNvGrpSpPr/>
              <p:nvPr/>
            </p:nvGrpSpPr>
            <p:grpSpPr>
              <a:xfrm>
                <a:off x="4478697" y="3297561"/>
                <a:ext cx="37776" cy="32451"/>
                <a:chOff x="4478697" y="3297561"/>
                <a:chExt cx="37776" cy="32451"/>
              </a:xfrm>
            </p:grpSpPr>
            <p:sp>
              <p:nvSpPr>
                <p:cNvPr id="3992" name="Google Shape;3992;p61"/>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1"/>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4" name="Google Shape;3994;p61"/>
              <p:cNvGrpSpPr/>
              <p:nvPr/>
            </p:nvGrpSpPr>
            <p:grpSpPr>
              <a:xfrm>
                <a:off x="4411813" y="3331711"/>
                <a:ext cx="37776" cy="32451"/>
                <a:chOff x="4411813" y="3331711"/>
                <a:chExt cx="37776" cy="32451"/>
              </a:xfrm>
            </p:grpSpPr>
            <p:sp>
              <p:nvSpPr>
                <p:cNvPr id="3995" name="Google Shape;3995;p61"/>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1"/>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7" name="Google Shape;3997;p61"/>
              <p:cNvGrpSpPr/>
              <p:nvPr/>
            </p:nvGrpSpPr>
            <p:grpSpPr>
              <a:xfrm>
                <a:off x="4337984" y="3375188"/>
                <a:ext cx="37776" cy="32357"/>
                <a:chOff x="4337984" y="3375188"/>
                <a:chExt cx="37776" cy="32357"/>
              </a:xfrm>
            </p:grpSpPr>
            <p:sp>
              <p:nvSpPr>
                <p:cNvPr id="3998" name="Google Shape;3998;p61"/>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1"/>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0" name="Google Shape;4000;p61"/>
              <p:cNvGrpSpPr/>
              <p:nvPr/>
            </p:nvGrpSpPr>
            <p:grpSpPr>
              <a:xfrm>
                <a:off x="4494867" y="3090530"/>
                <a:ext cx="37878" cy="32451"/>
                <a:chOff x="4494867" y="3090530"/>
                <a:chExt cx="37878" cy="32451"/>
              </a:xfrm>
            </p:grpSpPr>
            <p:sp>
              <p:nvSpPr>
                <p:cNvPr id="4001" name="Google Shape;4001;p61"/>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1"/>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3" name="Google Shape;4003;p61"/>
              <p:cNvGrpSpPr/>
              <p:nvPr/>
            </p:nvGrpSpPr>
            <p:grpSpPr>
              <a:xfrm>
                <a:off x="4525124" y="3207774"/>
                <a:ext cx="37783" cy="32420"/>
                <a:chOff x="4525124" y="3207774"/>
                <a:chExt cx="37783" cy="32420"/>
              </a:xfrm>
            </p:grpSpPr>
            <p:sp>
              <p:nvSpPr>
                <p:cNvPr id="4004" name="Google Shape;4004;p61"/>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1"/>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6" name="Google Shape;4006;p61"/>
              <p:cNvGrpSpPr/>
              <p:nvPr/>
            </p:nvGrpSpPr>
            <p:grpSpPr>
              <a:xfrm>
                <a:off x="4440544" y="3176479"/>
                <a:ext cx="31499" cy="26898"/>
                <a:chOff x="4440544" y="3176479"/>
                <a:chExt cx="31499" cy="26898"/>
              </a:xfrm>
            </p:grpSpPr>
            <p:sp>
              <p:nvSpPr>
                <p:cNvPr id="4007" name="Google Shape;4007;p61"/>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1"/>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9" name="Google Shape;4009;p61"/>
              <p:cNvGrpSpPr/>
              <p:nvPr/>
            </p:nvGrpSpPr>
            <p:grpSpPr>
              <a:xfrm>
                <a:off x="4350545" y="3156400"/>
                <a:ext cx="31405" cy="27001"/>
                <a:chOff x="4350545" y="3156400"/>
                <a:chExt cx="31405" cy="27001"/>
              </a:xfrm>
            </p:grpSpPr>
            <p:sp>
              <p:nvSpPr>
                <p:cNvPr id="4010" name="Google Shape;4010;p61"/>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61"/>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2" name="Google Shape;4012;p61"/>
              <p:cNvGrpSpPr/>
              <p:nvPr/>
            </p:nvGrpSpPr>
            <p:grpSpPr>
              <a:xfrm>
                <a:off x="4376703" y="3255058"/>
                <a:ext cx="31405" cy="27001"/>
                <a:chOff x="4376703" y="3255058"/>
                <a:chExt cx="31405" cy="27001"/>
              </a:xfrm>
            </p:grpSpPr>
            <p:sp>
              <p:nvSpPr>
                <p:cNvPr id="4013" name="Google Shape;4013;p61"/>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61"/>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5" name="Google Shape;4015;p61"/>
              <p:cNvGrpSpPr/>
              <p:nvPr/>
            </p:nvGrpSpPr>
            <p:grpSpPr>
              <a:xfrm>
                <a:off x="4331322" y="3283656"/>
                <a:ext cx="31405" cy="26945"/>
                <a:chOff x="4331322" y="3283656"/>
                <a:chExt cx="31405" cy="26945"/>
              </a:xfrm>
            </p:grpSpPr>
            <p:sp>
              <p:nvSpPr>
                <p:cNvPr id="4016" name="Google Shape;4016;p61"/>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1"/>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61"/>
              <p:cNvGrpSpPr/>
              <p:nvPr/>
            </p:nvGrpSpPr>
            <p:grpSpPr>
              <a:xfrm>
                <a:off x="4380510" y="3065882"/>
                <a:ext cx="31405" cy="26938"/>
                <a:chOff x="4380510" y="3065882"/>
                <a:chExt cx="31405" cy="26938"/>
              </a:xfrm>
            </p:grpSpPr>
            <p:sp>
              <p:nvSpPr>
                <p:cNvPr id="4019" name="Google Shape;4019;p61"/>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1"/>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21" name="Google Shape;4021;p61"/>
            <p:cNvGrpSpPr/>
            <p:nvPr/>
          </p:nvGrpSpPr>
          <p:grpSpPr>
            <a:xfrm>
              <a:off x="4558998" y="3188237"/>
              <a:ext cx="1280131" cy="1052746"/>
              <a:chOff x="4558998" y="3188237"/>
              <a:chExt cx="1280131" cy="1052746"/>
            </a:xfrm>
          </p:grpSpPr>
          <p:sp>
            <p:nvSpPr>
              <p:cNvPr id="4022" name="Google Shape;4022;p61"/>
              <p:cNvSpPr/>
              <p:nvPr/>
            </p:nvSpPr>
            <p:spPr>
              <a:xfrm>
                <a:off x="4916156" y="3750813"/>
                <a:ext cx="8" cy="8"/>
              </a:xfrm>
              <a:custGeom>
                <a:rect b="b" l="l" r="r" t="t"/>
                <a:pathLst>
                  <a:path extrusionOk="0" fill="none" h="1" w="1">
                    <a:moveTo>
                      <a:pt x="0" y="0"/>
                    </a:move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3" name="Google Shape;4023;p61"/>
              <p:cNvGrpSpPr/>
              <p:nvPr/>
            </p:nvGrpSpPr>
            <p:grpSpPr>
              <a:xfrm>
                <a:off x="4579164" y="3203653"/>
                <a:ext cx="1244833" cy="1020397"/>
                <a:chOff x="4579164" y="3203653"/>
                <a:chExt cx="1244833" cy="1020397"/>
              </a:xfrm>
            </p:grpSpPr>
            <p:sp>
              <p:nvSpPr>
                <p:cNvPr id="4024" name="Google Shape;4024;p61"/>
                <p:cNvSpPr/>
                <p:nvPr/>
              </p:nvSpPr>
              <p:spPr>
                <a:xfrm>
                  <a:off x="5490144" y="3482892"/>
                  <a:ext cx="58995" cy="4955"/>
                </a:xfrm>
                <a:custGeom>
                  <a:rect b="b" l="l" r="r" t="t"/>
                  <a:pathLst>
                    <a:path extrusionOk="0" fill="none" h="630" w="7501">
                      <a:moveTo>
                        <a:pt x="0" y="630"/>
                      </a:moveTo>
                      <a:lnTo>
                        <a:pt x="750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1"/>
                <p:cNvSpPr/>
                <p:nvPr/>
              </p:nvSpPr>
              <p:spPr>
                <a:xfrm>
                  <a:off x="5490616" y="3482892"/>
                  <a:ext cx="66137" cy="77360"/>
                </a:xfrm>
                <a:custGeom>
                  <a:rect b="b" l="l" r="r" t="t"/>
                  <a:pathLst>
                    <a:path extrusionOk="0" fill="none" h="9836" w="8409">
                      <a:moveTo>
                        <a:pt x="1" y="1"/>
                      </a:moveTo>
                      <a:lnTo>
                        <a:pt x="8408" y="98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61"/>
                <p:cNvGrpSpPr/>
                <p:nvPr/>
              </p:nvGrpSpPr>
              <p:grpSpPr>
                <a:xfrm>
                  <a:off x="4579164" y="3203653"/>
                  <a:ext cx="1244833" cy="1020397"/>
                  <a:chOff x="4579164" y="3203653"/>
                  <a:chExt cx="1244833" cy="1020397"/>
                </a:xfrm>
              </p:grpSpPr>
              <p:sp>
                <p:nvSpPr>
                  <p:cNvPr id="4027" name="Google Shape;4027;p61"/>
                  <p:cNvSpPr/>
                  <p:nvPr/>
                </p:nvSpPr>
                <p:spPr>
                  <a:xfrm>
                    <a:off x="4787909" y="3833395"/>
                    <a:ext cx="69267" cy="22266"/>
                  </a:xfrm>
                  <a:custGeom>
                    <a:rect b="b" l="l" r="r" t="t"/>
                    <a:pathLst>
                      <a:path extrusionOk="0" fill="none" h="2831" w="8807">
                        <a:moveTo>
                          <a:pt x="8806" y="0"/>
                        </a:moveTo>
                        <a:lnTo>
                          <a:pt x="0" y="283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1"/>
                  <p:cNvSpPr/>
                  <p:nvPr/>
                </p:nvSpPr>
                <p:spPr>
                  <a:xfrm>
                    <a:off x="4857263" y="3819695"/>
                    <a:ext cx="69936" cy="14181"/>
                  </a:xfrm>
                  <a:custGeom>
                    <a:rect b="b" l="l" r="r" t="t"/>
                    <a:pathLst>
                      <a:path extrusionOk="0" fill="none" h="1803" w="8892">
                        <a:moveTo>
                          <a:pt x="1" y="1803"/>
                        </a:moveTo>
                        <a:lnTo>
                          <a:pt x="889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9" name="Google Shape;4029;p61"/>
                  <p:cNvGrpSpPr/>
                  <p:nvPr/>
                </p:nvGrpSpPr>
                <p:grpSpPr>
                  <a:xfrm>
                    <a:off x="4579164" y="3203653"/>
                    <a:ext cx="1244833" cy="1020397"/>
                    <a:chOff x="4579164" y="3203653"/>
                    <a:chExt cx="1244833" cy="1020397"/>
                  </a:xfrm>
                </p:grpSpPr>
                <p:sp>
                  <p:nvSpPr>
                    <p:cNvPr id="4030" name="Google Shape;4030;p61"/>
                    <p:cNvSpPr/>
                    <p:nvPr/>
                  </p:nvSpPr>
                  <p:spPr>
                    <a:xfrm>
                      <a:off x="4930329" y="3363965"/>
                      <a:ext cx="23894" cy="102764"/>
                    </a:xfrm>
                    <a:custGeom>
                      <a:rect b="b" l="l" r="r" t="t"/>
                      <a:pathLst>
                        <a:path extrusionOk="0" fill="none" h="13066" w="3038">
                          <a:moveTo>
                            <a:pt x="3037" y="13065"/>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1"/>
                    <p:cNvSpPr/>
                    <p:nvPr/>
                  </p:nvSpPr>
                  <p:spPr>
                    <a:xfrm>
                      <a:off x="4849846" y="3385948"/>
                      <a:ext cx="104085" cy="79256"/>
                    </a:xfrm>
                    <a:custGeom>
                      <a:rect b="b" l="l" r="r" t="t"/>
                      <a:pathLst>
                        <a:path extrusionOk="0" fill="none" h="10077" w="13234">
                          <a:moveTo>
                            <a:pt x="0" y="0"/>
                          </a:moveTo>
                          <a:lnTo>
                            <a:pt x="13234"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1"/>
                    <p:cNvSpPr/>
                    <p:nvPr/>
                  </p:nvSpPr>
                  <p:spPr>
                    <a:xfrm>
                      <a:off x="4849650" y="3306598"/>
                      <a:ext cx="45869" cy="79358"/>
                    </a:xfrm>
                    <a:custGeom>
                      <a:rect b="b" l="l" r="r" t="t"/>
                      <a:pathLst>
                        <a:path extrusionOk="0" fill="none" h="10090" w="5832">
                          <a:moveTo>
                            <a:pt x="5831" y="0"/>
                          </a:moveTo>
                          <a:lnTo>
                            <a:pt x="1"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1"/>
                    <p:cNvSpPr/>
                    <p:nvPr/>
                  </p:nvSpPr>
                  <p:spPr>
                    <a:xfrm>
                      <a:off x="4849650" y="3361299"/>
                      <a:ext cx="84305" cy="24657"/>
                    </a:xfrm>
                    <a:custGeom>
                      <a:rect b="b" l="l" r="r" t="t"/>
                      <a:pathLst>
                        <a:path extrusionOk="0" fill="none" h="3135" w="10719">
                          <a:moveTo>
                            <a:pt x="1" y="3134"/>
                          </a:moveTo>
                          <a:lnTo>
                            <a:pt x="107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1"/>
                    <p:cNvSpPr/>
                    <p:nvPr/>
                  </p:nvSpPr>
                  <p:spPr>
                    <a:xfrm>
                      <a:off x="4789616" y="3306598"/>
                      <a:ext cx="19702" cy="54709"/>
                    </a:xfrm>
                    <a:custGeom>
                      <a:rect b="b" l="l" r="r" t="t"/>
                      <a:pathLst>
                        <a:path extrusionOk="0" fill="none" h="6956" w="2505">
                          <a:moveTo>
                            <a:pt x="2505" y="6956"/>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1"/>
                    <p:cNvSpPr/>
                    <p:nvPr/>
                  </p:nvSpPr>
                  <p:spPr>
                    <a:xfrm>
                      <a:off x="4738242" y="3357500"/>
                      <a:ext cx="74883" cy="10280"/>
                    </a:xfrm>
                    <a:custGeom>
                      <a:rect b="b" l="l" r="r" t="t"/>
                      <a:pathLst>
                        <a:path extrusionOk="0" fill="none" h="1307" w="9521">
                          <a:moveTo>
                            <a:pt x="1" y="1307"/>
                          </a:moveTo>
                          <a:lnTo>
                            <a:pt x="952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1"/>
                    <p:cNvSpPr/>
                    <p:nvPr/>
                  </p:nvSpPr>
                  <p:spPr>
                    <a:xfrm>
                      <a:off x="4710274" y="3357500"/>
                      <a:ext cx="99044" cy="63557"/>
                    </a:xfrm>
                    <a:custGeom>
                      <a:rect b="b" l="l" r="r" t="t"/>
                      <a:pathLst>
                        <a:path extrusionOk="0" fill="none" h="8081" w="12593">
                          <a:moveTo>
                            <a:pt x="0" y="8081"/>
                          </a:moveTo>
                          <a:lnTo>
                            <a:pt x="1259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1"/>
                    <p:cNvSpPr/>
                    <p:nvPr/>
                  </p:nvSpPr>
                  <p:spPr>
                    <a:xfrm>
                      <a:off x="4809310" y="3306598"/>
                      <a:ext cx="87443" cy="50910"/>
                    </a:xfrm>
                    <a:custGeom>
                      <a:rect b="b" l="l" r="r" t="t"/>
                      <a:pathLst>
                        <a:path extrusionOk="0" fill="none" h="6473" w="11118">
                          <a:moveTo>
                            <a:pt x="1" y="6472"/>
                          </a:moveTo>
                          <a:lnTo>
                            <a:pt x="1111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8" name="Google Shape;4038;p61"/>
                    <p:cNvGrpSpPr/>
                    <p:nvPr/>
                  </p:nvGrpSpPr>
                  <p:grpSpPr>
                    <a:xfrm>
                      <a:off x="4579164" y="3203653"/>
                      <a:ext cx="1244833" cy="1020397"/>
                      <a:chOff x="4579164" y="3203653"/>
                      <a:chExt cx="1244833" cy="1020397"/>
                    </a:xfrm>
                  </p:grpSpPr>
                  <p:sp>
                    <p:nvSpPr>
                      <p:cNvPr id="4039" name="Google Shape;4039;p61"/>
                      <p:cNvSpPr/>
                      <p:nvPr/>
                    </p:nvSpPr>
                    <p:spPr>
                      <a:xfrm>
                        <a:off x="4617986" y="3614284"/>
                        <a:ext cx="53002" cy="21031"/>
                      </a:xfrm>
                      <a:custGeom>
                        <a:rect b="b" l="l" r="r" t="t"/>
                        <a:pathLst>
                          <a:path extrusionOk="0" fill="none" h="2674" w="6739">
                            <a:moveTo>
                              <a:pt x="0" y="0"/>
                            </a:moveTo>
                            <a:lnTo>
                              <a:pt x="6738" y="267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1"/>
                      <p:cNvSpPr/>
                      <p:nvPr/>
                    </p:nvSpPr>
                    <p:spPr>
                      <a:xfrm>
                        <a:off x="4624545" y="3589069"/>
                        <a:ext cx="43682" cy="63180"/>
                      </a:xfrm>
                      <a:custGeom>
                        <a:rect b="b" l="l" r="r" t="t"/>
                        <a:pathLst>
                          <a:path extrusionOk="0" fill="none" h="8033" w="5554">
                            <a:moveTo>
                              <a:pt x="1" y="8033"/>
                            </a:moveTo>
                            <a:lnTo>
                              <a:pt x="555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1"/>
                      <p:cNvSpPr/>
                      <p:nvPr/>
                    </p:nvSpPr>
                    <p:spPr>
                      <a:xfrm>
                        <a:off x="4668220" y="3517907"/>
                        <a:ext cx="112178" cy="71170"/>
                      </a:xfrm>
                      <a:custGeom>
                        <a:rect b="b" l="l" r="r" t="t"/>
                        <a:pathLst>
                          <a:path extrusionOk="0" fill="none" h="9049" w="14263">
                            <a:moveTo>
                              <a:pt x="0" y="9049"/>
                            </a:moveTo>
                            <a:lnTo>
                              <a:pt x="1426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1"/>
                      <p:cNvSpPr/>
                      <p:nvPr/>
                    </p:nvSpPr>
                    <p:spPr>
                      <a:xfrm>
                        <a:off x="4706562" y="3516766"/>
                        <a:ext cx="77455" cy="79924"/>
                      </a:xfrm>
                      <a:custGeom>
                        <a:rect b="b" l="l" r="r" t="t"/>
                        <a:pathLst>
                          <a:path extrusionOk="0" fill="none" h="10162" w="9848">
                            <a:moveTo>
                              <a:pt x="0" y="10161"/>
                            </a:moveTo>
                            <a:lnTo>
                              <a:pt x="98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1"/>
                      <p:cNvSpPr/>
                      <p:nvPr/>
                    </p:nvSpPr>
                    <p:spPr>
                      <a:xfrm>
                        <a:off x="4763646" y="3516766"/>
                        <a:ext cx="20370" cy="52806"/>
                      </a:xfrm>
                      <a:custGeom>
                        <a:rect b="b" l="l" r="r" t="t"/>
                        <a:pathLst>
                          <a:path extrusionOk="0" fill="none" h="6714" w="2590">
                            <a:moveTo>
                              <a:pt x="0" y="6714"/>
                            </a:moveTo>
                            <a:lnTo>
                              <a:pt x="25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1"/>
                      <p:cNvSpPr/>
                      <p:nvPr/>
                    </p:nvSpPr>
                    <p:spPr>
                      <a:xfrm>
                        <a:off x="4783151" y="3520565"/>
                        <a:ext cx="45861" cy="97432"/>
                      </a:xfrm>
                      <a:custGeom>
                        <a:rect b="b" l="l" r="r" t="t"/>
                        <a:pathLst>
                          <a:path extrusionOk="0" fill="none" h="12388" w="5831">
                            <a:moveTo>
                              <a:pt x="5831" y="1238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1"/>
                      <p:cNvSpPr/>
                      <p:nvPr/>
                    </p:nvSpPr>
                    <p:spPr>
                      <a:xfrm>
                        <a:off x="4738242" y="3483175"/>
                        <a:ext cx="44917" cy="37398"/>
                      </a:xfrm>
                      <a:custGeom>
                        <a:rect b="b" l="l" r="r" t="t"/>
                        <a:pathLst>
                          <a:path extrusionOk="0" fill="none" h="4755" w="5711">
                            <a:moveTo>
                              <a:pt x="1" y="1"/>
                            </a:moveTo>
                            <a:lnTo>
                              <a:pt x="5710" y="475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1"/>
                      <p:cNvSpPr/>
                      <p:nvPr/>
                    </p:nvSpPr>
                    <p:spPr>
                      <a:xfrm>
                        <a:off x="4704941" y="3501823"/>
                        <a:ext cx="78217" cy="18750"/>
                      </a:xfrm>
                      <a:custGeom>
                        <a:rect b="b" l="l" r="r" t="t"/>
                        <a:pathLst>
                          <a:path extrusionOk="0" fill="none" h="2384" w="9945">
                            <a:moveTo>
                              <a:pt x="1" y="1"/>
                            </a:moveTo>
                            <a:lnTo>
                              <a:pt x="9944" y="238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1"/>
                      <p:cNvSpPr/>
                      <p:nvPr/>
                    </p:nvSpPr>
                    <p:spPr>
                      <a:xfrm>
                        <a:off x="4668220" y="3520565"/>
                        <a:ext cx="115796" cy="19324"/>
                      </a:xfrm>
                      <a:custGeom>
                        <a:rect b="b" l="l" r="r" t="t"/>
                        <a:pathLst>
                          <a:path extrusionOk="0" fill="none" h="2457" w="14723">
                            <a:moveTo>
                              <a:pt x="0" y="2457"/>
                            </a:moveTo>
                            <a:lnTo>
                              <a:pt x="1472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1"/>
                      <p:cNvSpPr/>
                      <p:nvPr/>
                    </p:nvSpPr>
                    <p:spPr>
                      <a:xfrm>
                        <a:off x="4813117" y="3462915"/>
                        <a:ext cx="40347" cy="51193"/>
                      </a:xfrm>
                      <a:custGeom>
                        <a:rect b="b" l="l" r="r" t="t"/>
                        <a:pathLst>
                          <a:path extrusionOk="0" fill="none" h="6509" w="5130">
                            <a:moveTo>
                              <a:pt x="5130" y="6508"/>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1"/>
                      <p:cNvSpPr/>
                      <p:nvPr/>
                    </p:nvSpPr>
                    <p:spPr>
                      <a:xfrm>
                        <a:off x="4787807" y="3462915"/>
                        <a:ext cx="25317" cy="55000"/>
                      </a:xfrm>
                      <a:custGeom>
                        <a:rect b="b" l="l" r="r" t="t"/>
                        <a:pathLst>
                          <a:path extrusionOk="0" fill="none" h="6993" w="3219">
                            <a:moveTo>
                              <a:pt x="1" y="6992"/>
                            </a:moveTo>
                            <a:lnTo>
                              <a:pt x="321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1"/>
                      <p:cNvSpPr/>
                      <p:nvPr/>
                    </p:nvSpPr>
                    <p:spPr>
                      <a:xfrm>
                        <a:off x="4781342" y="3514100"/>
                        <a:ext cx="72311" cy="6953"/>
                      </a:xfrm>
                      <a:custGeom>
                        <a:rect b="b" l="l" r="r" t="t"/>
                        <a:pathLst>
                          <a:path extrusionOk="0" fill="none" h="884" w="9194">
                            <a:moveTo>
                              <a:pt x="0" y="883"/>
                            </a:moveTo>
                            <a:lnTo>
                              <a:pt x="91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1"/>
                      <p:cNvSpPr/>
                      <p:nvPr/>
                    </p:nvSpPr>
                    <p:spPr>
                      <a:xfrm>
                        <a:off x="4853645" y="3514100"/>
                        <a:ext cx="26175" cy="59184"/>
                      </a:xfrm>
                      <a:custGeom>
                        <a:rect b="b" l="l" r="r" t="t"/>
                        <a:pathLst>
                          <a:path extrusionOk="0" fill="none" h="7525" w="3328">
                            <a:moveTo>
                              <a:pt x="1" y="0"/>
                            </a:moveTo>
                            <a:lnTo>
                              <a:pt x="3328" y="75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1"/>
                      <p:cNvSpPr/>
                      <p:nvPr/>
                    </p:nvSpPr>
                    <p:spPr>
                      <a:xfrm>
                        <a:off x="4827392" y="3514100"/>
                        <a:ext cx="26261" cy="100381"/>
                      </a:xfrm>
                      <a:custGeom>
                        <a:rect b="b" l="l" r="r" t="t"/>
                        <a:pathLst>
                          <a:path extrusionOk="0" fill="none" h="12763" w="3339">
                            <a:moveTo>
                              <a:pt x="3339" y="0"/>
                            </a:moveTo>
                            <a:lnTo>
                              <a:pt x="0" y="127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3" name="Google Shape;4053;p61"/>
                      <p:cNvGrpSpPr/>
                      <p:nvPr/>
                    </p:nvGrpSpPr>
                    <p:grpSpPr>
                      <a:xfrm>
                        <a:off x="4579164" y="3203653"/>
                        <a:ext cx="1244833" cy="1020397"/>
                        <a:chOff x="4579164" y="3203653"/>
                        <a:chExt cx="1244833" cy="1020397"/>
                      </a:xfrm>
                    </p:grpSpPr>
                    <p:sp>
                      <p:nvSpPr>
                        <p:cNvPr id="4054" name="Google Shape;4054;p61"/>
                        <p:cNvSpPr/>
                        <p:nvPr/>
                      </p:nvSpPr>
                      <p:spPr>
                        <a:xfrm>
                          <a:off x="4879812" y="3466721"/>
                          <a:ext cx="74411" cy="106563"/>
                        </a:xfrm>
                        <a:custGeom>
                          <a:rect b="b" l="l" r="r" t="t"/>
                          <a:pathLst>
                            <a:path extrusionOk="0" fill="none" h="13549" w="9461">
                              <a:moveTo>
                                <a:pt x="1" y="13549"/>
                              </a:moveTo>
                              <a:lnTo>
                                <a:pt x="946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1"/>
                        <p:cNvSpPr/>
                        <p:nvPr/>
                      </p:nvSpPr>
                      <p:spPr>
                        <a:xfrm>
                          <a:off x="4954215" y="3408017"/>
                          <a:ext cx="105989" cy="58712"/>
                        </a:xfrm>
                        <a:custGeom>
                          <a:rect b="b" l="l" r="r" t="t"/>
                          <a:pathLst>
                            <a:path extrusionOk="0" fill="none" h="7465" w="13476">
                              <a:moveTo>
                                <a:pt x="0" y="7464"/>
                              </a:moveTo>
                              <a:lnTo>
                                <a:pt x="1347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1"/>
                        <p:cNvSpPr/>
                        <p:nvPr/>
                      </p:nvSpPr>
                      <p:spPr>
                        <a:xfrm>
                          <a:off x="4953924" y="3465195"/>
                          <a:ext cx="119792" cy="54811"/>
                        </a:xfrm>
                        <a:custGeom>
                          <a:rect b="b" l="l" r="r" t="t"/>
                          <a:pathLst>
                            <a:path extrusionOk="0" fill="none" h="6969" w="15231">
                              <a:moveTo>
                                <a:pt x="1" y="1"/>
                              </a:moveTo>
                              <a:lnTo>
                                <a:pt x="15231" y="696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61"/>
                        <p:cNvSpPr/>
                        <p:nvPr/>
                      </p:nvSpPr>
                      <p:spPr>
                        <a:xfrm>
                          <a:off x="5073708" y="3521045"/>
                          <a:ext cx="26938" cy="71839"/>
                        </a:xfrm>
                        <a:custGeom>
                          <a:rect b="b" l="l" r="r" t="t"/>
                          <a:pathLst>
                            <a:path extrusionOk="0" fill="none" h="9134" w="3425">
                              <a:moveTo>
                                <a:pt x="1" y="0"/>
                              </a:moveTo>
                              <a:lnTo>
                                <a:pt x="3424" y="913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61"/>
                        <p:cNvSpPr/>
                        <p:nvPr/>
                      </p:nvSpPr>
                      <p:spPr>
                        <a:xfrm>
                          <a:off x="5100637" y="3586309"/>
                          <a:ext cx="26741" cy="81167"/>
                        </a:xfrm>
                        <a:custGeom>
                          <a:rect b="b" l="l" r="r" t="t"/>
                          <a:pathLst>
                            <a:path extrusionOk="0" fill="none" h="10320" w="3400">
                              <a:moveTo>
                                <a:pt x="3399" y="1031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61"/>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61"/>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61"/>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61"/>
                        <p:cNvSpPr/>
                        <p:nvPr/>
                      </p:nvSpPr>
                      <p:spPr>
                        <a:xfrm>
                          <a:off x="5100637" y="3507533"/>
                          <a:ext cx="99618" cy="78784"/>
                        </a:xfrm>
                        <a:custGeom>
                          <a:rect b="b" l="l" r="r" t="t"/>
                          <a:pathLst>
                            <a:path extrusionOk="0" fill="none" h="10017" w="12666">
                              <a:moveTo>
                                <a:pt x="0" y="10017"/>
                              </a:moveTo>
                              <a:lnTo>
                                <a:pt x="12665"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61"/>
                        <p:cNvSpPr/>
                        <p:nvPr/>
                      </p:nvSpPr>
                      <p:spPr>
                        <a:xfrm>
                          <a:off x="5200248" y="3501068"/>
                          <a:ext cx="156514" cy="6473"/>
                        </a:xfrm>
                        <a:custGeom>
                          <a:rect b="b" l="l" r="r" t="t"/>
                          <a:pathLst>
                            <a:path extrusionOk="0" fill="none" h="823" w="19900">
                              <a:moveTo>
                                <a:pt x="0" y="823"/>
                              </a:moveTo>
                              <a:lnTo>
                                <a:pt x="19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1"/>
                        <p:cNvSpPr/>
                        <p:nvPr/>
                      </p:nvSpPr>
                      <p:spPr>
                        <a:xfrm>
                          <a:off x="5127371" y="3507533"/>
                          <a:ext cx="72885" cy="155853"/>
                        </a:xfrm>
                        <a:custGeom>
                          <a:rect b="b" l="l" r="r" t="t"/>
                          <a:pathLst>
                            <a:path extrusionOk="0" fill="none" h="19816" w="9267">
                              <a:moveTo>
                                <a:pt x="9266" y="1"/>
                              </a:moveTo>
                              <a:lnTo>
                                <a:pt x="0" y="1981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61"/>
                        <p:cNvSpPr/>
                        <p:nvPr/>
                      </p:nvSpPr>
                      <p:spPr>
                        <a:xfrm>
                          <a:off x="5352947" y="3384139"/>
                          <a:ext cx="126265" cy="117692"/>
                        </a:xfrm>
                        <a:custGeom>
                          <a:rect b="b" l="l" r="r" t="t"/>
                          <a:pathLst>
                            <a:path extrusionOk="0" fill="none" h="14964" w="16054">
                              <a:moveTo>
                                <a:pt x="1" y="14964"/>
                              </a:moveTo>
                              <a:lnTo>
                                <a:pt x="1605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61"/>
                        <p:cNvSpPr/>
                        <p:nvPr/>
                      </p:nvSpPr>
                      <p:spPr>
                        <a:xfrm>
                          <a:off x="5356753" y="3246375"/>
                          <a:ext cx="61567" cy="254700"/>
                        </a:xfrm>
                        <a:custGeom>
                          <a:rect b="b" l="l" r="r" t="t"/>
                          <a:pathLst>
                            <a:path extrusionOk="0" fill="none" h="32384" w="7828">
                              <a:moveTo>
                                <a:pt x="1" y="32383"/>
                              </a:moveTo>
                              <a:lnTo>
                                <a:pt x="78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1"/>
                        <p:cNvSpPr/>
                        <p:nvPr/>
                      </p:nvSpPr>
                      <p:spPr>
                        <a:xfrm>
                          <a:off x="5352947" y="3486698"/>
                          <a:ext cx="141483" cy="10571"/>
                        </a:xfrm>
                        <a:custGeom>
                          <a:rect b="b" l="l" r="r" t="t"/>
                          <a:pathLst>
                            <a:path extrusionOk="0" fill="none" h="1344" w="17989">
                              <a:moveTo>
                                <a:pt x="1" y="1343"/>
                              </a:moveTo>
                              <a:lnTo>
                                <a:pt x="1798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61"/>
                        <p:cNvSpPr/>
                        <p:nvPr/>
                      </p:nvSpPr>
                      <p:spPr>
                        <a:xfrm>
                          <a:off x="5353898" y="3501068"/>
                          <a:ext cx="18089" cy="136725"/>
                        </a:xfrm>
                        <a:custGeom>
                          <a:rect b="b" l="l" r="r" t="t"/>
                          <a:pathLst>
                            <a:path extrusionOk="0" fill="none" h="17384" w="2300">
                              <a:moveTo>
                                <a:pt x="1" y="0"/>
                              </a:moveTo>
                              <a:lnTo>
                                <a:pt x="2299" y="1738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61"/>
                        <p:cNvSpPr/>
                        <p:nvPr/>
                      </p:nvSpPr>
                      <p:spPr>
                        <a:xfrm>
                          <a:off x="5206721" y="3620749"/>
                          <a:ext cx="102379" cy="98863"/>
                        </a:xfrm>
                        <a:custGeom>
                          <a:rect b="b" l="l" r="r" t="t"/>
                          <a:pathLst>
                            <a:path extrusionOk="0" fill="none" h="12570" w="13017">
                              <a:moveTo>
                                <a:pt x="0" y="1"/>
                              </a:moveTo>
                              <a:lnTo>
                                <a:pt x="13016" y="125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1"/>
                        <p:cNvSpPr/>
                        <p:nvPr/>
                      </p:nvSpPr>
                      <p:spPr>
                        <a:xfrm>
                          <a:off x="5293102" y="3715798"/>
                          <a:ext cx="15997" cy="101238"/>
                        </a:xfrm>
                        <a:custGeom>
                          <a:rect b="b" l="l" r="r" t="t"/>
                          <a:pathLst>
                            <a:path extrusionOk="0" fill="none" h="12872" w="2034">
                              <a:moveTo>
                                <a:pt x="2033" y="0"/>
                              </a:moveTo>
                              <a:lnTo>
                                <a:pt x="1" y="1287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61"/>
                        <p:cNvSpPr/>
                        <p:nvPr/>
                      </p:nvSpPr>
                      <p:spPr>
                        <a:xfrm>
                          <a:off x="5127371" y="3659854"/>
                          <a:ext cx="92862" cy="134539"/>
                        </a:xfrm>
                        <a:custGeom>
                          <a:rect b="b" l="l" r="r" t="t"/>
                          <a:pathLst>
                            <a:path extrusionOk="0" fill="none" h="17106" w="11807">
                              <a:moveTo>
                                <a:pt x="11807" y="17105"/>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61"/>
                        <p:cNvSpPr/>
                        <p:nvPr/>
                      </p:nvSpPr>
                      <p:spPr>
                        <a:xfrm>
                          <a:off x="5479203" y="3327149"/>
                          <a:ext cx="150615" cy="56998"/>
                        </a:xfrm>
                        <a:custGeom>
                          <a:rect b="b" l="l" r="r" t="t"/>
                          <a:pathLst>
                            <a:path extrusionOk="0" fill="none" h="7247" w="19150">
                              <a:moveTo>
                                <a:pt x="19149" y="0"/>
                              </a:moveTo>
                              <a:lnTo>
                                <a:pt x="0" y="72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1"/>
                        <p:cNvSpPr/>
                        <p:nvPr/>
                      </p:nvSpPr>
                      <p:spPr>
                        <a:xfrm>
                          <a:off x="5371980" y="3633790"/>
                          <a:ext cx="59373" cy="4003"/>
                        </a:xfrm>
                        <a:custGeom>
                          <a:rect b="b" l="l" r="r" t="t"/>
                          <a:pathLst>
                            <a:path extrusionOk="0" fill="none" h="509" w="7549">
                              <a:moveTo>
                                <a:pt x="0" y="508"/>
                              </a:moveTo>
                              <a:lnTo>
                                <a:pt x="754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61"/>
                        <p:cNvSpPr/>
                        <p:nvPr/>
                      </p:nvSpPr>
                      <p:spPr>
                        <a:xfrm>
                          <a:off x="5352947" y="3497261"/>
                          <a:ext cx="78406" cy="136536"/>
                        </a:xfrm>
                        <a:custGeom>
                          <a:rect b="b" l="l" r="r" t="t"/>
                          <a:pathLst>
                            <a:path extrusionOk="0" fill="none" h="17360" w="9969">
                              <a:moveTo>
                                <a:pt x="9969" y="17359"/>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61"/>
                        <p:cNvSpPr/>
                        <p:nvPr/>
                      </p:nvSpPr>
                      <p:spPr>
                        <a:xfrm>
                          <a:off x="4917296" y="3466721"/>
                          <a:ext cx="40733" cy="122356"/>
                        </a:xfrm>
                        <a:custGeom>
                          <a:rect b="b" l="l" r="r" t="t"/>
                          <a:pathLst>
                            <a:path extrusionOk="0" fill="none" h="15557" w="5179">
                              <a:moveTo>
                                <a:pt x="1" y="15557"/>
                              </a:moveTo>
                              <a:lnTo>
                                <a:pt x="517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1"/>
                        <p:cNvSpPr/>
                        <p:nvPr/>
                      </p:nvSpPr>
                      <p:spPr>
                        <a:xfrm>
                          <a:off x="5060203" y="3408017"/>
                          <a:ext cx="111416" cy="19513"/>
                        </a:xfrm>
                        <a:custGeom>
                          <a:rect b="b" l="l" r="r" t="t"/>
                          <a:pathLst>
                            <a:path extrusionOk="0" fill="none" h="2481" w="14166">
                              <a:moveTo>
                                <a:pt x="0" y="0"/>
                              </a:moveTo>
                              <a:lnTo>
                                <a:pt x="14165" y="248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1"/>
                        <p:cNvSpPr/>
                        <p:nvPr/>
                      </p:nvSpPr>
                      <p:spPr>
                        <a:xfrm>
                          <a:off x="5127371" y="3620749"/>
                          <a:ext cx="79358" cy="42636"/>
                        </a:xfrm>
                        <a:custGeom>
                          <a:rect b="b" l="l" r="r" t="t"/>
                          <a:pathLst>
                            <a:path extrusionOk="0" fill="none" h="5421" w="10090">
                              <a:moveTo>
                                <a:pt x="0" y="5420"/>
                              </a:moveTo>
                              <a:lnTo>
                                <a:pt x="1008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78" name="Google Shape;4078;p61"/>
                        <p:cNvGrpSpPr/>
                        <p:nvPr/>
                      </p:nvGrpSpPr>
                      <p:grpSpPr>
                        <a:xfrm>
                          <a:off x="4579164" y="3203653"/>
                          <a:ext cx="1244833" cy="1020397"/>
                          <a:chOff x="4579164" y="3203653"/>
                          <a:chExt cx="1244833" cy="1020397"/>
                        </a:xfrm>
                      </p:grpSpPr>
                      <p:sp>
                        <p:nvSpPr>
                          <p:cNvPr id="4079" name="Google Shape;4079;p61"/>
                          <p:cNvSpPr/>
                          <p:nvPr/>
                        </p:nvSpPr>
                        <p:spPr>
                          <a:xfrm>
                            <a:off x="4949551" y="3708185"/>
                            <a:ext cx="37972" cy="3815"/>
                          </a:xfrm>
                          <a:custGeom>
                            <a:rect b="b" l="l" r="r" t="t"/>
                            <a:pathLst>
                              <a:path extrusionOk="0" fill="none" h="485" w="4828">
                                <a:moveTo>
                                  <a:pt x="0" y="1"/>
                                </a:moveTo>
                                <a:lnTo>
                                  <a:pt x="4827" y="48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0" name="Google Shape;4080;p61"/>
                          <p:cNvGrpSpPr/>
                          <p:nvPr/>
                        </p:nvGrpSpPr>
                        <p:grpSpPr>
                          <a:xfrm>
                            <a:off x="4579164" y="3203653"/>
                            <a:ext cx="1244833" cy="1020397"/>
                            <a:chOff x="4579164" y="3203653"/>
                            <a:chExt cx="1244833" cy="1020397"/>
                          </a:xfrm>
                        </p:grpSpPr>
                        <p:sp>
                          <p:nvSpPr>
                            <p:cNvPr id="4081" name="Google Shape;4081;p61"/>
                            <p:cNvSpPr/>
                            <p:nvPr/>
                          </p:nvSpPr>
                          <p:spPr>
                            <a:xfrm>
                              <a:off x="4953357" y="3586309"/>
                              <a:ext cx="147288" cy="121884"/>
                            </a:xfrm>
                            <a:custGeom>
                              <a:rect b="b" l="l" r="r" t="t"/>
                              <a:pathLst>
                                <a:path extrusionOk="0" fill="none" h="15497" w="18727">
                                  <a:moveTo>
                                    <a:pt x="18726" y="1"/>
                                  </a:moveTo>
                                  <a:lnTo>
                                    <a:pt x="0" y="1549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1"/>
                            <p:cNvSpPr/>
                            <p:nvPr/>
                          </p:nvSpPr>
                          <p:spPr>
                            <a:xfrm>
                              <a:off x="4987515" y="3592876"/>
                              <a:ext cx="113130" cy="119123"/>
                            </a:xfrm>
                            <a:custGeom>
                              <a:rect b="b" l="l" r="r" t="t"/>
                              <a:pathLst>
                                <a:path extrusionOk="0" fill="none" h="15146" w="14384">
                                  <a:moveTo>
                                    <a:pt x="0" y="15146"/>
                                  </a:moveTo>
                                  <a:lnTo>
                                    <a:pt x="14383"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1"/>
                            <p:cNvSpPr/>
                            <p:nvPr/>
                          </p:nvSpPr>
                          <p:spPr>
                            <a:xfrm>
                              <a:off x="4913395" y="3708185"/>
                              <a:ext cx="39970" cy="45389"/>
                            </a:xfrm>
                            <a:custGeom>
                              <a:rect b="b" l="l" r="r" t="t"/>
                              <a:pathLst>
                                <a:path extrusionOk="0" fill="none" h="5771" w="5082">
                                  <a:moveTo>
                                    <a:pt x="1" y="5771"/>
                                  </a:moveTo>
                                  <a:lnTo>
                                    <a:pt x="508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61"/>
                            <p:cNvSpPr/>
                            <p:nvPr/>
                          </p:nvSpPr>
                          <p:spPr>
                            <a:xfrm>
                              <a:off x="4888943" y="3704378"/>
                              <a:ext cx="60616" cy="26080"/>
                            </a:xfrm>
                            <a:custGeom>
                              <a:rect b="b" l="l" r="r" t="t"/>
                              <a:pathLst>
                                <a:path extrusionOk="0" fill="none" h="3316" w="7707">
                                  <a:moveTo>
                                    <a:pt x="1" y="3315"/>
                                  </a:moveTo>
                                  <a:lnTo>
                                    <a:pt x="77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1"/>
                            <p:cNvSpPr/>
                            <p:nvPr/>
                          </p:nvSpPr>
                          <p:spPr>
                            <a:xfrm>
                              <a:off x="4917296" y="3589069"/>
                              <a:ext cx="32262" cy="119123"/>
                            </a:xfrm>
                            <a:custGeom>
                              <a:rect b="b" l="l" r="r" t="t"/>
                              <a:pathLst>
                                <a:path extrusionOk="0" fill="none" h="15146" w="4102">
                                  <a:moveTo>
                                    <a:pt x="1" y="1"/>
                                  </a:moveTo>
                                  <a:lnTo>
                                    <a:pt x="4101" y="15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1"/>
                            <p:cNvSpPr/>
                            <p:nvPr/>
                          </p:nvSpPr>
                          <p:spPr>
                            <a:xfrm>
                              <a:off x="4949551" y="3708185"/>
                              <a:ext cx="22840" cy="72885"/>
                            </a:xfrm>
                            <a:custGeom>
                              <a:rect b="b" l="l" r="r" t="t"/>
                              <a:pathLst>
                                <a:path extrusionOk="0" fill="none" h="9267" w="2904">
                                  <a:moveTo>
                                    <a:pt x="0" y="1"/>
                                  </a:moveTo>
                                  <a:lnTo>
                                    <a:pt x="2904" y="926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61"/>
                            <p:cNvSpPr/>
                            <p:nvPr/>
                          </p:nvSpPr>
                          <p:spPr>
                            <a:xfrm>
                              <a:off x="4912066" y="3752237"/>
                              <a:ext cx="60325" cy="28833"/>
                            </a:xfrm>
                            <a:custGeom>
                              <a:rect b="b" l="l" r="r" t="t"/>
                              <a:pathLst>
                                <a:path extrusionOk="0" fill="none" h="3666" w="7670">
                                  <a:moveTo>
                                    <a:pt x="0" y="1"/>
                                  </a:moveTo>
                                  <a:lnTo>
                                    <a:pt x="7670" y="36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8" name="Google Shape;4088;p61"/>
                            <p:cNvGrpSpPr/>
                            <p:nvPr/>
                          </p:nvGrpSpPr>
                          <p:grpSpPr>
                            <a:xfrm>
                              <a:off x="4579164" y="3203653"/>
                              <a:ext cx="1244833" cy="1020397"/>
                              <a:chOff x="4579164" y="3203653"/>
                              <a:chExt cx="1244833" cy="1020397"/>
                            </a:xfrm>
                          </p:grpSpPr>
                          <p:sp>
                            <p:nvSpPr>
                              <p:cNvPr id="4089" name="Google Shape;4089;p61"/>
                              <p:cNvSpPr/>
                              <p:nvPr/>
                            </p:nvSpPr>
                            <p:spPr>
                              <a:xfrm>
                                <a:off x="4590301" y="3738347"/>
                                <a:ext cx="92956" cy="91722"/>
                              </a:xfrm>
                              <a:custGeom>
                                <a:rect b="b" l="l" r="r" t="t"/>
                                <a:pathLst>
                                  <a:path extrusionOk="0" fill="none" h="11662" w="11819">
                                    <a:moveTo>
                                      <a:pt x="0" y="0"/>
                                    </a:moveTo>
                                    <a:lnTo>
                                      <a:pt x="11819" y="1166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61"/>
                              <p:cNvSpPr/>
                              <p:nvPr/>
                            </p:nvSpPr>
                            <p:spPr>
                              <a:xfrm>
                                <a:off x="4683250" y="3652241"/>
                                <a:ext cx="33591" cy="177828"/>
                              </a:xfrm>
                              <a:custGeom>
                                <a:rect b="b" l="l" r="r" t="t"/>
                                <a:pathLst>
                                  <a:path extrusionOk="0" fill="none" h="22610" w="4271">
                                    <a:moveTo>
                                      <a:pt x="1" y="22610"/>
                                    </a:moveTo>
                                    <a:lnTo>
                                      <a:pt x="427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1"/>
                              <p:cNvSpPr/>
                              <p:nvPr/>
                            </p:nvSpPr>
                            <p:spPr>
                              <a:xfrm>
                                <a:off x="4716833" y="3652241"/>
                                <a:ext cx="70982" cy="207707"/>
                              </a:xfrm>
                              <a:custGeom>
                                <a:rect b="b" l="l" r="r" t="t"/>
                                <a:pathLst>
                                  <a:path extrusionOk="0" fill="none" h="26409" w="9025">
                                    <a:moveTo>
                                      <a:pt x="1" y="1"/>
                                    </a:moveTo>
                                    <a:lnTo>
                                      <a:pt x="9025" y="2640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61"/>
                              <p:cNvSpPr/>
                              <p:nvPr/>
                            </p:nvSpPr>
                            <p:spPr>
                              <a:xfrm>
                                <a:off x="4813117" y="3694578"/>
                                <a:ext cx="44154" cy="139297"/>
                              </a:xfrm>
                              <a:custGeom>
                                <a:rect b="b" l="l" r="r" t="t"/>
                                <a:pathLst>
                                  <a:path extrusionOk="0" fill="none" h="17711" w="5614">
                                    <a:moveTo>
                                      <a:pt x="5614" y="1771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61"/>
                              <p:cNvSpPr/>
                              <p:nvPr/>
                            </p:nvSpPr>
                            <p:spPr>
                              <a:xfrm>
                                <a:off x="4787807" y="3694578"/>
                                <a:ext cx="25317" cy="165369"/>
                              </a:xfrm>
                              <a:custGeom>
                                <a:rect b="b" l="l" r="r" t="t"/>
                                <a:pathLst>
                                  <a:path extrusionOk="0" fill="none" h="21026" w="3219">
                                    <a:moveTo>
                                      <a:pt x="3219" y="1"/>
                                    </a:moveTo>
                                    <a:lnTo>
                                      <a:pt x="1" y="2102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1"/>
                              <p:cNvSpPr/>
                              <p:nvPr/>
                            </p:nvSpPr>
                            <p:spPr>
                              <a:xfrm>
                                <a:off x="4683250" y="3830061"/>
                                <a:ext cx="106374" cy="25223"/>
                              </a:xfrm>
                              <a:custGeom>
                                <a:rect b="b" l="l" r="r" t="t"/>
                                <a:pathLst>
                                  <a:path extrusionOk="0" fill="none" h="3207" w="13525">
                                    <a:moveTo>
                                      <a:pt x="1" y="1"/>
                                    </a:moveTo>
                                    <a:lnTo>
                                      <a:pt x="13525" y="320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61"/>
                              <p:cNvSpPr/>
                              <p:nvPr/>
                            </p:nvSpPr>
                            <p:spPr>
                              <a:xfrm>
                                <a:off x="4670980" y="3830061"/>
                                <a:ext cx="12277" cy="79263"/>
                              </a:xfrm>
                              <a:custGeom>
                                <a:rect b="b" l="l" r="r" t="t"/>
                                <a:pathLst>
                                  <a:path extrusionOk="0" fill="none" h="10078" w="1561">
                                    <a:moveTo>
                                      <a:pt x="1561" y="1"/>
                                    </a:moveTo>
                                    <a:lnTo>
                                      <a:pt x="0" y="1007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61"/>
                              <p:cNvSpPr/>
                              <p:nvPr/>
                            </p:nvSpPr>
                            <p:spPr>
                              <a:xfrm>
                                <a:off x="4583828" y="3830061"/>
                                <a:ext cx="99429" cy="34543"/>
                              </a:xfrm>
                              <a:custGeom>
                                <a:rect b="b" l="l" r="r" t="t"/>
                                <a:pathLst>
                                  <a:path extrusionOk="0" fill="none" h="4392" w="12642">
                                    <a:moveTo>
                                      <a:pt x="0" y="4392"/>
                                    </a:moveTo>
                                    <a:lnTo>
                                      <a:pt x="12642"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1"/>
                              <p:cNvSpPr/>
                              <p:nvPr/>
                            </p:nvSpPr>
                            <p:spPr>
                              <a:xfrm>
                                <a:off x="4683250" y="3830061"/>
                                <a:ext cx="50336" cy="117983"/>
                              </a:xfrm>
                              <a:custGeom>
                                <a:rect b="b" l="l" r="r" t="t"/>
                                <a:pathLst>
                                  <a:path extrusionOk="0" fill="none" h="15001" w="6400">
                                    <a:moveTo>
                                      <a:pt x="1" y="1"/>
                                    </a:moveTo>
                                    <a:lnTo>
                                      <a:pt x="6400" y="1500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1"/>
                              <p:cNvSpPr/>
                              <p:nvPr/>
                            </p:nvSpPr>
                            <p:spPr>
                              <a:xfrm>
                                <a:off x="4733578" y="3855276"/>
                                <a:ext cx="56046" cy="92768"/>
                              </a:xfrm>
                              <a:custGeom>
                                <a:rect b="b" l="l" r="r" t="t"/>
                                <a:pathLst>
                                  <a:path extrusionOk="0" fill="none" h="11795" w="7126">
                                    <a:moveTo>
                                      <a:pt x="1" y="11795"/>
                                    </a:moveTo>
                                    <a:lnTo>
                                      <a:pt x="712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1"/>
                              <p:cNvSpPr/>
                              <p:nvPr/>
                            </p:nvSpPr>
                            <p:spPr>
                              <a:xfrm>
                                <a:off x="4888943" y="3730450"/>
                                <a:ext cx="34928" cy="89252"/>
                              </a:xfrm>
                              <a:custGeom>
                                <a:rect b="b" l="l" r="r" t="t"/>
                                <a:pathLst>
                                  <a:path extrusionOk="0" fill="none" h="11348" w="4441">
                                    <a:moveTo>
                                      <a:pt x="4440" y="11347"/>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1"/>
                              <p:cNvSpPr/>
                              <p:nvPr/>
                            </p:nvSpPr>
                            <p:spPr>
                              <a:xfrm>
                                <a:off x="4590301" y="3667468"/>
                                <a:ext cx="49762" cy="70887"/>
                              </a:xfrm>
                              <a:custGeom>
                                <a:rect b="b" l="l" r="r" t="t"/>
                                <a:pathLst>
                                  <a:path extrusionOk="0" fill="none" h="9013" w="6327">
                                    <a:moveTo>
                                      <a:pt x="0" y="9012"/>
                                    </a:moveTo>
                                    <a:lnTo>
                                      <a:pt x="632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61"/>
                              <p:cNvSpPr/>
                              <p:nvPr/>
                            </p:nvSpPr>
                            <p:spPr>
                              <a:xfrm>
                                <a:off x="4640338" y="3648536"/>
                                <a:ext cx="80593" cy="20268"/>
                              </a:xfrm>
                              <a:custGeom>
                                <a:rect b="b" l="l" r="r" t="t"/>
                                <a:pathLst>
                                  <a:path extrusionOk="0" fill="none" h="2577" w="10247">
                                    <a:moveTo>
                                      <a:pt x="1" y="2577"/>
                                    </a:moveTo>
                                    <a:lnTo>
                                      <a:pt x="1024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02" name="Google Shape;4102;p61"/>
                              <p:cNvGrpSpPr/>
                              <p:nvPr/>
                            </p:nvGrpSpPr>
                            <p:grpSpPr>
                              <a:xfrm>
                                <a:off x="4579164" y="3203653"/>
                                <a:ext cx="1244833" cy="1020397"/>
                                <a:chOff x="4579164" y="3203653"/>
                                <a:chExt cx="1244833" cy="1020397"/>
                              </a:xfrm>
                            </p:grpSpPr>
                            <p:sp>
                              <p:nvSpPr>
                                <p:cNvPr id="4103" name="Google Shape;4103;p61"/>
                                <p:cNvSpPr/>
                                <p:nvPr/>
                              </p:nvSpPr>
                              <p:spPr>
                                <a:xfrm>
                                  <a:off x="4753083" y="3966015"/>
                                  <a:ext cx="92964" cy="53765"/>
                                </a:xfrm>
                                <a:custGeom>
                                  <a:rect b="b" l="l" r="r" t="t"/>
                                  <a:pathLst>
                                    <a:path extrusionOk="0" fill="none" h="6836" w="11820">
                                      <a:moveTo>
                                        <a:pt x="1" y="6836"/>
                                      </a:moveTo>
                                      <a:lnTo>
                                        <a:pt x="1181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1"/>
                                <p:cNvSpPr/>
                                <p:nvPr/>
                              </p:nvSpPr>
                              <p:spPr>
                                <a:xfrm>
                                  <a:off x="4846040" y="3952794"/>
                                  <a:ext cx="103519" cy="13135"/>
                                </a:xfrm>
                                <a:custGeom>
                                  <a:rect b="b" l="l" r="r" t="t"/>
                                  <a:pathLst>
                                    <a:path extrusionOk="0" fill="none" h="1670" w="13162">
                                      <a:moveTo>
                                        <a:pt x="13161" y="0"/>
                                      </a:moveTo>
                                      <a:lnTo>
                                        <a:pt x="0" y="167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1"/>
                                <p:cNvSpPr/>
                                <p:nvPr/>
                              </p:nvSpPr>
                              <p:spPr>
                                <a:xfrm>
                                  <a:off x="4846040" y="3962216"/>
                                  <a:ext cx="64800" cy="128066"/>
                                </a:xfrm>
                                <a:custGeom>
                                  <a:rect b="b" l="l" r="r" t="t"/>
                                  <a:pathLst>
                                    <a:path extrusionOk="0" fill="none" h="16283" w="8239">
                                      <a:moveTo>
                                        <a:pt x="0" y="0"/>
                                      </a:moveTo>
                                      <a:lnTo>
                                        <a:pt x="8238" y="1628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1"/>
                                <p:cNvSpPr/>
                                <p:nvPr/>
                              </p:nvSpPr>
                              <p:spPr>
                                <a:xfrm>
                                  <a:off x="4842233" y="3962216"/>
                                  <a:ext cx="3815" cy="164787"/>
                                </a:xfrm>
                                <a:custGeom>
                                  <a:rect b="b" l="l" r="r" t="t"/>
                                  <a:pathLst>
                                    <a:path extrusionOk="0" fill="none" h="20952" w="485">
                                      <a:moveTo>
                                        <a:pt x="0" y="20952"/>
                                      </a:moveTo>
                                      <a:lnTo>
                                        <a:pt x="48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1"/>
                                <p:cNvSpPr/>
                                <p:nvPr/>
                              </p:nvSpPr>
                              <p:spPr>
                                <a:xfrm>
                                  <a:off x="4842233" y="4123189"/>
                                  <a:ext cx="37587" cy="53002"/>
                                </a:xfrm>
                                <a:custGeom>
                                  <a:rect b="b" l="l" r="r" t="t"/>
                                  <a:pathLst>
                                    <a:path extrusionOk="0" fill="none" h="6739" w="4779">
                                      <a:moveTo>
                                        <a:pt x="4779" y="6739"/>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61"/>
                                <p:cNvSpPr/>
                                <p:nvPr/>
                              </p:nvSpPr>
                              <p:spPr>
                                <a:xfrm>
                                  <a:off x="4770779" y="4118525"/>
                                  <a:ext cx="71461" cy="4672"/>
                                </a:xfrm>
                                <a:custGeom>
                                  <a:rect b="b" l="l" r="r" t="t"/>
                                  <a:pathLst>
                                    <a:path extrusionOk="0" fill="none" h="594" w="9086">
                                      <a:moveTo>
                                        <a:pt x="9085" y="594"/>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61"/>
                                <p:cNvSpPr/>
                                <p:nvPr/>
                              </p:nvSpPr>
                              <p:spPr>
                                <a:xfrm>
                                  <a:off x="4842233" y="4090274"/>
                                  <a:ext cx="68606" cy="32923"/>
                                </a:xfrm>
                                <a:custGeom>
                                  <a:rect b="b" l="l" r="r" t="t"/>
                                  <a:pathLst>
                                    <a:path extrusionOk="0" fill="none" h="4186" w="8723">
                                      <a:moveTo>
                                        <a:pt x="0" y="4186"/>
                                      </a:moveTo>
                                      <a:lnTo>
                                        <a:pt x="872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0" name="Google Shape;4110;p61"/>
                                <p:cNvGrpSpPr/>
                                <p:nvPr/>
                              </p:nvGrpSpPr>
                              <p:grpSpPr>
                                <a:xfrm>
                                  <a:off x="4579164" y="3203653"/>
                                  <a:ext cx="1244833" cy="1020397"/>
                                  <a:chOff x="4579164" y="3203653"/>
                                  <a:chExt cx="1244833" cy="1020397"/>
                                </a:xfrm>
                              </p:grpSpPr>
                              <p:sp>
                                <p:nvSpPr>
                                  <p:cNvPr id="4111" name="Google Shape;4111;p61"/>
                                  <p:cNvSpPr/>
                                  <p:nvPr/>
                                </p:nvSpPr>
                                <p:spPr>
                                  <a:xfrm>
                                    <a:off x="4788476" y="3855276"/>
                                    <a:ext cx="57572" cy="110747"/>
                                  </a:xfrm>
                                  <a:custGeom>
                                    <a:rect b="b" l="l" r="r" t="t"/>
                                    <a:pathLst>
                                      <a:path extrusionOk="0" fill="none" h="14081" w="7320">
                                        <a:moveTo>
                                          <a:pt x="7319" y="14081"/>
                                        </a:moveTo>
                                        <a:lnTo>
                                          <a:pt x="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61"/>
                                  <p:cNvSpPr/>
                                  <p:nvPr/>
                                </p:nvSpPr>
                                <p:spPr>
                                  <a:xfrm>
                                    <a:off x="4846040" y="3833867"/>
                                    <a:ext cx="11231" cy="132156"/>
                                  </a:xfrm>
                                  <a:custGeom>
                                    <a:rect b="b" l="l" r="r" t="t"/>
                                    <a:pathLst>
                                      <a:path extrusionOk="0" fill="none" h="16803" w="1428">
                                        <a:moveTo>
                                          <a:pt x="0" y="16803"/>
                                        </a:moveTo>
                                        <a:lnTo>
                                          <a:pt x="1428"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1"/>
                                  <p:cNvSpPr/>
                                  <p:nvPr/>
                                </p:nvSpPr>
                                <p:spPr>
                                  <a:xfrm>
                                    <a:off x="4761554" y="3854796"/>
                                    <a:ext cx="26261" cy="164984"/>
                                  </a:xfrm>
                                  <a:custGeom>
                                    <a:rect b="b" l="l" r="r" t="t"/>
                                    <a:pathLst>
                                      <a:path extrusionOk="0" fill="none" h="20977" w="3339">
                                        <a:moveTo>
                                          <a:pt x="0" y="20977"/>
                                        </a:moveTo>
                                        <a:lnTo>
                                          <a:pt x="33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1"/>
                                  <p:cNvSpPr/>
                                  <p:nvPr/>
                                </p:nvSpPr>
                                <p:spPr>
                                  <a:xfrm>
                                    <a:off x="4846991" y="3818263"/>
                                    <a:ext cx="74025" cy="146242"/>
                                  </a:xfrm>
                                  <a:custGeom>
                                    <a:rect b="b" l="l" r="r" t="t"/>
                                    <a:pathLst>
                                      <a:path extrusionOk="0" fill="none" h="18594" w="9412">
                                        <a:moveTo>
                                          <a:pt x="0" y="18593"/>
                                        </a:moveTo>
                                        <a:lnTo>
                                          <a:pt x="941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61"/>
                                  <p:cNvSpPr/>
                                  <p:nvPr/>
                                </p:nvSpPr>
                                <p:spPr>
                                  <a:xfrm>
                                    <a:off x="4927191" y="3823305"/>
                                    <a:ext cx="22368" cy="129497"/>
                                  </a:xfrm>
                                  <a:custGeom>
                                    <a:rect b="b" l="l" r="r" t="t"/>
                                    <a:pathLst>
                                      <a:path extrusionOk="0" fill="none" h="16465" w="2844">
                                        <a:moveTo>
                                          <a:pt x="1" y="1"/>
                                        </a:moveTo>
                                        <a:lnTo>
                                          <a:pt x="2843" y="1646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6" name="Google Shape;4116;p61"/>
                                  <p:cNvGrpSpPr/>
                                  <p:nvPr/>
                                </p:nvGrpSpPr>
                                <p:grpSpPr>
                                  <a:xfrm>
                                    <a:off x="4579164" y="3203653"/>
                                    <a:ext cx="1244833" cy="1020397"/>
                                    <a:chOff x="4579164" y="3203653"/>
                                    <a:chExt cx="1244833" cy="1020397"/>
                                  </a:xfrm>
                                </p:grpSpPr>
                                <p:sp>
                                  <p:nvSpPr>
                                    <p:cNvPr id="4117" name="Google Shape;4117;p61"/>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1"/>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1"/>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1"/>
                                    <p:cNvSpPr/>
                                    <p:nvPr/>
                                  </p:nvSpPr>
                                  <p:spPr>
                                    <a:xfrm>
                                      <a:off x="4972383" y="3756043"/>
                                      <a:ext cx="25412" cy="25026"/>
                                    </a:xfrm>
                                    <a:custGeom>
                                      <a:rect b="b" l="l" r="r" t="t"/>
                                      <a:pathLst>
                                        <a:path extrusionOk="0" fill="none" h="3182" w="3231">
                                          <a:moveTo>
                                            <a:pt x="1" y="3182"/>
                                          </a:moveTo>
                                          <a:lnTo>
                                            <a:pt x="3231"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21" name="Google Shape;4121;p61"/>
                            <p:cNvSpPr/>
                            <p:nvPr/>
                          </p:nvSpPr>
                          <p:spPr>
                            <a:xfrm>
                              <a:off x="4890375" y="3688019"/>
                              <a:ext cx="5144" cy="43769"/>
                            </a:xfrm>
                            <a:custGeom>
                              <a:rect b="b" l="l" r="r" t="t"/>
                              <a:pathLst>
                                <a:path extrusionOk="0" fill="none" h="5565" w="654">
                                  <a:moveTo>
                                    <a:pt x="653" y="0"/>
                                  </a:moveTo>
                                  <a:lnTo>
                                    <a:pt x="0" y="5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1"/>
                            <p:cNvSpPr/>
                            <p:nvPr/>
                          </p:nvSpPr>
                          <p:spPr>
                            <a:xfrm>
                              <a:off x="4899317" y="3688019"/>
                              <a:ext cx="54048" cy="20174"/>
                            </a:xfrm>
                            <a:custGeom>
                              <a:rect b="b" l="l" r="r" t="t"/>
                              <a:pathLst>
                                <a:path extrusionOk="0" fill="none" h="2565" w="6872">
                                  <a:moveTo>
                                    <a:pt x="0" y="0"/>
                                  </a:moveTo>
                                  <a:lnTo>
                                    <a:pt x="6871" y="256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1"/>
                            <p:cNvSpPr/>
                            <p:nvPr/>
                          </p:nvSpPr>
                          <p:spPr>
                            <a:xfrm>
                              <a:off x="4862690" y="3700571"/>
                              <a:ext cx="27693" cy="31216"/>
                            </a:xfrm>
                            <a:custGeom>
                              <a:rect b="b" l="l" r="r" t="t"/>
                              <a:pathLst>
                                <a:path extrusionOk="0" fill="none" h="3969" w="3521">
                                  <a:moveTo>
                                    <a:pt x="0" y="1"/>
                                  </a:moveTo>
                                  <a:lnTo>
                                    <a:pt x="3520" y="396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24" name="Google Shape;4124;p61"/>
                        <p:cNvSpPr/>
                        <p:nvPr/>
                      </p:nvSpPr>
                      <p:spPr>
                        <a:xfrm>
                          <a:off x="4953924" y="3297081"/>
                          <a:ext cx="146053" cy="168122"/>
                        </a:xfrm>
                        <a:custGeom>
                          <a:rect b="b" l="l" r="r" t="t"/>
                          <a:pathLst>
                            <a:path extrusionOk="0" fill="none" h="21376" w="18570">
                              <a:moveTo>
                                <a:pt x="1" y="21376"/>
                              </a:moveTo>
                              <a:lnTo>
                                <a:pt x="18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125" name="Google Shape;4125;p61"/>
              <p:cNvGrpSpPr/>
              <p:nvPr/>
            </p:nvGrpSpPr>
            <p:grpSpPr>
              <a:xfrm>
                <a:off x="4595437" y="3598775"/>
                <a:ext cx="37776" cy="32451"/>
                <a:chOff x="4595437" y="3598775"/>
                <a:chExt cx="37776" cy="32451"/>
              </a:xfrm>
            </p:grpSpPr>
            <p:sp>
              <p:nvSpPr>
                <p:cNvPr id="4126" name="Google Shape;4126;p61"/>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1"/>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1"/>
              <p:cNvGrpSpPr/>
              <p:nvPr/>
            </p:nvGrpSpPr>
            <p:grpSpPr>
              <a:xfrm>
                <a:off x="4641864" y="3524443"/>
                <a:ext cx="37776" cy="32380"/>
                <a:chOff x="4641864" y="3524443"/>
                <a:chExt cx="37776" cy="32380"/>
              </a:xfrm>
            </p:grpSpPr>
            <p:sp>
              <p:nvSpPr>
                <p:cNvPr id="4129" name="Google Shape;4129;p61"/>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1"/>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61"/>
              <p:cNvGrpSpPr/>
              <p:nvPr/>
            </p:nvGrpSpPr>
            <p:grpSpPr>
              <a:xfrm>
                <a:off x="4648431" y="3893901"/>
                <a:ext cx="37776" cy="32357"/>
                <a:chOff x="4648431" y="3893901"/>
                <a:chExt cx="37776" cy="32357"/>
              </a:xfrm>
            </p:grpSpPr>
            <p:sp>
              <p:nvSpPr>
                <p:cNvPr id="4132" name="Google Shape;4132;p61"/>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1"/>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61"/>
              <p:cNvGrpSpPr/>
              <p:nvPr/>
            </p:nvGrpSpPr>
            <p:grpSpPr>
              <a:xfrm>
                <a:off x="4567752" y="3722908"/>
                <a:ext cx="37870" cy="32380"/>
                <a:chOff x="4567752" y="3722908"/>
                <a:chExt cx="37870" cy="32380"/>
              </a:xfrm>
            </p:grpSpPr>
            <p:sp>
              <p:nvSpPr>
                <p:cNvPr id="4135" name="Google Shape;4135;p61"/>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1"/>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61"/>
              <p:cNvGrpSpPr/>
              <p:nvPr/>
            </p:nvGrpSpPr>
            <p:grpSpPr>
              <a:xfrm>
                <a:off x="4617506" y="3652052"/>
                <a:ext cx="37783" cy="32357"/>
                <a:chOff x="4617506" y="3652052"/>
                <a:chExt cx="37783" cy="32357"/>
              </a:xfrm>
            </p:grpSpPr>
            <p:sp>
              <p:nvSpPr>
                <p:cNvPr id="4138" name="Google Shape;4138;p61"/>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1"/>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61"/>
              <p:cNvGrpSpPr/>
              <p:nvPr/>
            </p:nvGrpSpPr>
            <p:grpSpPr>
              <a:xfrm>
                <a:off x="4739005" y="3554149"/>
                <a:ext cx="37870" cy="32357"/>
                <a:chOff x="4739005" y="3554149"/>
                <a:chExt cx="37870" cy="32357"/>
              </a:xfrm>
            </p:grpSpPr>
            <p:sp>
              <p:nvSpPr>
                <p:cNvPr id="4141" name="Google Shape;4141;p61"/>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1"/>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61"/>
              <p:cNvGrpSpPr/>
              <p:nvPr/>
            </p:nvGrpSpPr>
            <p:grpSpPr>
              <a:xfrm>
                <a:off x="4806557" y="3630258"/>
                <a:ext cx="37776" cy="32364"/>
                <a:chOff x="4806557" y="3630258"/>
                <a:chExt cx="37776" cy="32364"/>
              </a:xfrm>
            </p:grpSpPr>
            <p:sp>
              <p:nvSpPr>
                <p:cNvPr id="4144" name="Google Shape;4144;p61"/>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1"/>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6" name="Google Shape;4146;p61"/>
              <p:cNvGrpSpPr/>
              <p:nvPr/>
            </p:nvGrpSpPr>
            <p:grpSpPr>
              <a:xfrm>
                <a:off x="4737007" y="4004357"/>
                <a:ext cx="37870" cy="32357"/>
                <a:chOff x="4737007" y="4004357"/>
                <a:chExt cx="37870" cy="32357"/>
              </a:xfrm>
            </p:grpSpPr>
            <p:sp>
              <p:nvSpPr>
                <p:cNvPr id="4147" name="Google Shape;4147;p61"/>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1"/>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9" name="Google Shape;4149;p61"/>
              <p:cNvGrpSpPr/>
              <p:nvPr/>
            </p:nvGrpSpPr>
            <p:grpSpPr>
              <a:xfrm>
                <a:off x="4773634" y="4208627"/>
                <a:ext cx="37776" cy="32357"/>
                <a:chOff x="4773634" y="4208627"/>
                <a:chExt cx="37776" cy="32357"/>
              </a:xfrm>
            </p:grpSpPr>
            <p:sp>
              <p:nvSpPr>
                <p:cNvPr id="4150" name="Google Shape;4150;p61"/>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1"/>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2" name="Google Shape;4152;p61"/>
              <p:cNvGrpSpPr/>
              <p:nvPr/>
            </p:nvGrpSpPr>
            <p:grpSpPr>
              <a:xfrm>
                <a:off x="4888282" y="4074764"/>
                <a:ext cx="37776" cy="32451"/>
                <a:chOff x="4888282" y="4074764"/>
                <a:chExt cx="37776" cy="32451"/>
              </a:xfrm>
            </p:grpSpPr>
            <p:sp>
              <p:nvSpPr>
                <p:cNvPr id="4153" name="Google Shape;4153;p61"/>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61"/>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5" name="Google Shape;4155;p61"/>
              <p:cNvGrpSpPr/>
              <p:nvPr/>
            </p:nvGrpSpPr>
            <p:grpSpPr>
              <a:xfrm>
                <a:off x="4901315" y="3804271"/>
                <a:ext cx="37776" cy="32364"/>
                <a:chOff x="4901315" y="3804271"/>
                <a:chExt cx="37776" cy="32364"/>
              </a:xfrm>
            </p:grpSpPr>
            <p:sp>
              <p:nvSpPr>
                <p:cNvPr id="4156" name="Google Shape;4156;p61"/>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1"/>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8" name="Google Shape;4158;p61"/>
              <p:cNvGrpSpPr/>
              <p:nvPr/>
            </p:nvGrpSpPr>
            <p:grpSpPr>
              <a:xfrm>
                <a:off x="4866394" y="3715035"/>
                <a:ext cx="37846" cy="32357"/>
                <a:chOff x="4866394" y="3715035"/>
                <a:chExt cx="37846" cy="32357"/>
              </a:xfrm>
            </p:grpSpPr>
            <p:sp>
              <p:nvSpPr>
                <p:cNvPr id="4159" name="Google Shape;4159;p61"/>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1"/>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1" name="Google Shape;4161;p61"/>
              <p:cNvGrpSpPr/>
              <p:nvPr/>
            </p:nvGrpSpPr>
            <p:grpSpPr>
              <a:xfrm>
                <a:off x="4979233" y="3839798"/>
                <a:ext cx="37878" cy="32420"/>
                <a:chOff x="4979233" y="3839798"/>
                <a:chExt cx="37878" cy="32420"/>
              </a:xfrm>
            </p:grpSpPr>
            <p:sp>
              <p:nvSpPr>
                <p:cNvPr id="4162" name="Google Shape;4162;p61"/>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1"/>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4" name="Google Shape;4164;p61"/>
              <p:cNvGrpSpPr/>
              <p:nvPr/>
            </p:nvGrpSpPr>
            <p:grpSpPr>
              <a:xfrm>
                <a:off x="4790662" y="3679147"/>
                <a:ext cx="37783" cy="32380"/>
                <a:chOff x="4790662" y="3679147"/>
                <a:chExt cx="37783" cy="32380"/>
              </a:xfrm>
            </p:grpSpPr>
            <p:sp>
              <p:nvSpPr>
                <p:cNvPr id="4165" name="Google Shape;4165;p61"/>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1"/>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7" name="Google Shape;4167;p61"/>
              <p:cNvGrpSpPr/>
              <p:nvPr/>
            </p:nvGrpSpPr>
            <p:grpSpPr>
              <a:xfrm>
                <a:off x="4857263" y="3557861"/>
                <a:ext cx="37776" cy="32357"/>
                <a:chOff x="4857263" y="3557861"/>
                <a:chExt cx="37776" cy="32357"/>
              </a:xfrm>
            </p:grpSpPr>
            <p:sp>
              <p:nvSpPr>
                <p:cNvPr id="4168" name="Google Shape;4168;p61"/>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1"/>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0" name="Google Shape;4170;p61"/>
              <p:cNvGrpSpPr/>
              <p:nvPr/>
            </p:nvGrpSpPr>
            <p:grpSpPr>
              <a:xfrm>
                <a:off x="4883902" y="3648033"/>
                <a:ext cx="37783" cy="32380"/>
                <a:chOff x="4883902" y="3648033"/>
                <a:chExt cx="37783" cy="32380"/>
              </a:xfrm>
            </p:grpSpPr>
            <p:sp>
              <p:nvSpPr>
                <p:cNvPr id="4171" name="Google Shape;4171;p61"/>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1"/>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3" name="Google Shape;4173;p61"/>
              <p:cNvGrpSpPr/>
              <p:nvPr/>
            </p:nvGrpSpPr>
            <p:grpSpPr>
              <a:xfrm>
                <a:off x="4907780" y="3347220"/>
                <a:ext cx="37878" cy="32357"/>
                <a:chOff x="4907780" y="3347220"/>
                <a:chExt cx="37878" cy="32357"/>
              </a:xfrm>
            </p:grpSpPr>
            <p:sp>
              <p:nvSpPr>
                <p:cNvPr id="4174" name="Google Shape;4174;p61"/>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1"/>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6" name="Google Shape;4176;p61"/>
              <p:cNvGrpSpPr/>
              <p:nvPr/>
            </p:nvGrpSpPr>
            <p:grpSpPr>
              <a:xfrm>
                <a:off x="5065048" y="3738150"/>
                <a:ext cx="37783" cy="32364"/>
                <a:chOff x="5065048" y="3738150"/>
                <a:chExt cx="37783" cy="32364"/>
              </a:xfrm>
            </p:grpSpPr>
            <p:sp>
              <p:nvSpPr>
                <p:cNvPr id="4177" name="Google Shape;4177;p61"/>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1"/>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9" name="Google Shape;4179;p61"/>
              <p:cNvGrpSpPr/>
              <p:nvPr/>
            </p:nvGrpSpPr>
            <p:grpSpPr>
              <a:xfrm>
                <a:off x="5071616" y="3284615"/>
                <a:ext cx="37783" cy="32357"/>
                <a:chOff x="5071616" y="3284615"/>
                <a:chExt cx="37783" cy="32357"/>
              </a:xfrm>
            </p:grpSpPr>
            <p:sp>
              <p:nvSpPr>
                <p:cNvPr id="4180" name="Google Shape;4180;p61"/>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61"/>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61"/>
              <p:cNvGrpSpPr/>
              <p:nvPr/>
            </p:nvGrpSpPr>
            <p:grpSpPr>
              <a:xfrm>
                <a:off x="5389291" y="3759921"/>
                <a:ext cx="37783" cy="32380"/>
                <a:chOff x="5389291" y="3759921"/>
                <a:chExt cx="37783" cy="32380"/>
              </a:xfrm>
            </p:grpSpPr>
            <p:sp>
              <p:nvSpPr>
                <p:cNvPr id="4183" name="Google Shape;4183;p61"/>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1"/>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5" name="Google Shape;4185;p61"/>
              <p:cNvGrpSpPr/>
              <p:nvPr/>
            </p:nvGrpSpPr>
            <p:grpSpPr>
              <a:xfrm>
                <a:off x="5431534" y="3632932"/>
                <a:ext cx="37878" cy="32451"/>
                <a:chOff x="5431534" y="3632932"/>
                <a:chExt cx="37878" cy="32451"/>
              </a:xfrm>
            </p:grpSpPr>
            <p:sp>
              <p:nvSpPr>
                <p:cNvPr id="4186" name="Google Shape;4186;p61"/>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1"/>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8" name="Google Shape;4188;p61"/>
              <p:cNvGrpSpPr/>
              <p:nvPr/>
            </p:nvGrpSpPr>
            <p:grpSpPr>
              <a:xfrm>
                <a:off x="5540755" y="3544829"/>
                <a:ext cx="37783" cy="32357"/>
                <a:chOff x="5540755" y="3544829"/>
                <a:chExt cx="37783" cy="32357"/>
              </a:xfrm>
            </p:grpSpPr>
            <p:sp>
              <p:nvSpPr>
                <p:cNvPr id="4189" name="Google Shape;4189;p61"/>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1"/>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1" name="Google Shape;4191;p61"/>
              <p:cNvGrpSpPr/>
              <p:nvPr/>
            </p:nvGrpSpPr>
            <p:grpSpPr>
              <a:xfrm>
                <a:off x="5579293" y="3412107"/>
                <a:ext cx="37776" cy="32357"/>
                <a:chOff x="5579293" y="3412107"/>
                <a:chExt cx="37776" cy="32357"/>
              </a:xfrm>
            </p:grpSpPr>
            <p:sp>
              <p:nvSpPr>
                <p:cNvPr id="4192" name="Google Shape;4192;p61"/>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61"/>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4" name="Google Shape;4194;p61"/>
              <p:cNvGrpSpPr/>
              <p:nvPr/>
            </p:nvGrpSpPr>
            <p:grpSpPr>
              <a:xfrm>
                <a:off x="5801346" y="3284615"/>
                <a:ext cx="37783" cy="32357"/>
                <a:chOff x="5801346" y="3284615"/>
                <a:chExt cx="37783" cy="32357"/>
              </a:xfrm>
            </p:grpSpPr>
            <p:sp>
              <p:nvSpPr>
                <p:cNvPr id="4195" name="Google Shape;4195;p61"/>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1"/>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7" name="Google Shape;4197;p61"/>
              <p:cNvGrpSpPr/>
              <p:nvPr/>
            </p:nvGrpSpPr>
            <p:grpSpPr>
              <a:xfrm>
                <a:off x="5763578" y="3399067"/>
                <a:ext cx="37776" cy="32364"/>
                <a:chOff x="5763578" y="3399067"/>
                <a:chExt cx="37776" cy="32364"/>
              </a:xfrm>
            </p:grpSpPr>
            <p:sp>
              <p:nvSpPr>
                <p:cNvPr id="4198" name="Google Shape;4198;p61"/>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61"/>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0" name="Google Shape;4200;p61"/>
              <p:cNvGrpSpPr/>
              <p:nvPr/>
            </p:nvGrpSpPr>
            <p:grpSpPr>
              <a:xfrm>
                <a:off x="5395858" y="3230952"/>
                <a:ext cx="37776" cy="32364"/>
                <a:chOff x="5395858" y="3230952"/>
                <a:chExt cx="37776" cy="32364"/>
              </a:xfrm>
            </p:grpSpPr>
            <p:sp>
              <p:nvSpPr>
                <p:cNvPr id="4201" name="Google Shape;4201;p61"/>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1"/>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1"/>
              <p:cNvGrpSpPr/>
              <p:nvPr/>
            </p:nvGrpSpPr>
            <p:grpSpPr>
              <a:xfrm>
                <a:off x="5264088" y="3188237"/>
                <a:ext cx="37776" cy="32357"/>
                <a:chOff x="5264088" y="3188237"/>
                <a:chExt cx="37776" cy="32357"/>
              </a:xfrm>
            </p:grpSpPr>
            <p:sp>
              <p:nvSpPr>
                <p:cNvPr id="4204" name="Google Shape;4204;p61"/>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1"/>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1"/>
              <p:cNvGrpSpPr/>
              <p:nvPr/>
            </p:nvGrpSpPr>
            <p:grpSpPr>
              <a:xfrm>
                <a:off x="5585758" y="3237425"/>
                <a:ext cx="37878" cy="32357"/>
                <a:chOff x="5585758" y="3237425"/>
                <a:chExt cx="37878" cy="32357"/>
              </a:xfrm>
            </p:grpSpPr>
            <p:sp>
              <p:nvSpPr>
                <p:cNvPr id="4207" name="Google Shape;4207;p61"/>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1"/>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1"/>
              <p:cNvGrpSpPr/>
              <p:nvPr/>
            </p:nvGrpSpPr>
            <p:grpSpPr>
              <a:xfrm>
                <a:off x="4874196" y="3291088"/>
                <a:ext cx="37878" cy="32451"/>
                <a:chOff x="4874196" y="3291088"/>
                <a:chExt cx="37878" cy="32451"/>
              </a:xfrm>
            </p:grpSpPr>
            <p:sp>
              <p:nvSpPr>
                <p:cNvPr id="4210" name="Google Shape;4210;p61"/>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1"/>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61"/>
              <p:cNvGrpSpPr/>
              <p:nvPr/>
            </p:nvGrpSpPr>
            <p:grpSpPr>
              <a:xfrm>
                <a:off x="5197770" y="3785466"/>
                <a:ext cx="37783" cy="32427"/>
                <a:chOff x="5197770" y="3785466"/>
                <a:chExt cx="37783" cy="32427"/>
              </a:xfrm>
            </p:grpSpPr>
            <p:sp>
              <p:nvSpPr>
                <p:cNvPr id="4213" name="Google Shape;4213;p61"/>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61"/>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5" name="Google Shape;4215;p61"/>
              <p:cNvGrpSpPr/>
              <p:nvPr/>
            </p:nvGrpSpPr>
            <p:grpSpPr>
              <a:xfrm>
                <a:off x="5177699" y="3492117"/>
                <a:ext cx="37776" cy="32357"/>
                <a:chOff x="5177699" y="3492117"/>
                <a:chExt cx="37776" cy="32357"/>
              </a:xfrm>
            </p:grpSpPr>
            <p:sp>
              <p:nvSpPr>
                <p:cNvPr id="4216" name="Google Shape;4216;p61"/>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61"/>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8" name="Google Shape;4218;p61"/>
              <p:cNvGrpSpPr/>
              <p:nvPr/>
            </p:nvGrpSpPr>
            <p:grpSpPr>
              <a:xfrm>
                <a:off x="5349431" y="3622346"/>
                <a:ext cx="37870" cy="32380"/>
                <a:chOff x="5349431" y="3622346"/>
                <a:chExt cx="37870" cy="32380"/>
              </a:xfrm>
            </p:grpSpPr>
            <p:sp>
              <p:nvSpPr>
                <p:cNvPr id="4219" name="Google Shape;4219;p61"/>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1"/>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1" name="Google Shape;4221;p61"/>
              <p:cNvGrpSpPr/>
              <p:nvPr/>
            </p:nvGrpSpPr>
            <p:grpSpPr>
              <a:xfrm>
                <a:off x="5068855" y="3563980"/>
                <a:ext cx="53954" cy="46223"/>
                <a:chOff x="5068855" y="3563980"/>
                <a:chExt cx="53954" cy="46223"/>
              </a:xfrm>
            </p:grpSpPr>
            <p:sp>
              <p:nvSpPr>
                <p:cNvPr id="4222" name="Google Shape;4222;p61"/>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61"/>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4" name="Google Shape;4224;p61"/>
              <p:cNvGrpSpPr/>
              <p:nvPr/>
            </p:nvGrpSpPr>
            <p:grpSpPr>
              <a:xfrm>
                <a:off x="5037654" y="3392507"/>
                <a:ext cx="37870" cy="32451"/>
                <a:chOff x="5037654" y="3392507"/>
                <a:chExt cx="37870" cy="32451"/>
              </a:xfrm>
            </p:grpSpPr>
            <p:sp>
              <p:nvSpPr>
                <p:cNvPr id="4225" name="Google Shape;4225;p61"/>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61"/>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7" name="Google Shape;4227;p61"/>
              <p:cNvGrpSpPr/>
              <p:nvPr/>
            </p:nvGrpSpPr>
            <p:grpSpPr>
              <a:xfrm>
                <a:off x="5456560" y="3368629"/>
                <a:ext cx="37870" cy="32451"/>
                <a:chOff x="5456560" y="3368629"/>
                <a:chExt cx="37870" cy="32451"/>
              </a:xfrm>
            </p:grpSpPr>
            <p:sp>
              <p:nvSpPr>
                <p:cNvPr id="4228" name="Google Shape;4228;p61"/>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1"/>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1"/>
              <p:cNvGrpSpPr/>
              <p:nvPr/>
            </p:nvGrpSpPr>
            <p:grpSpPr>
              <a:xfrm>
                <a:off x="4755749" y="3501516"/>
                <a:ext cx="46246" cy="39608"/>
                <a:chOff x="4755749" y="3501516"/>
                <a:chExt cx="46246" cy="39608"/>
              </a:xfrm>
            </p:grpSpPr>
            <p:sp>
              <p:nvSpPr>
                <p:cNvPr id="4231" name="Google Shape;4231;p61"/>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1"/>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3" name="Google Shape;4233;p61"/>
              <p:cNvGrpSpPr/>
              <p:nvPr/>
            </p:nvGrpSpPr>
            <p:grpSpPr>
              <a:xfrm>
                <a:off x="4681346" y="3485582"/>
                <a:ext cx="37783" cy="32427"/>
                <a:chOff x="4681346" y="3485582"/>
                <a:chExt cx="37783" cy="32427"/>
              </a:xfrm>
            </p:grpSpPr>
            <p:sp>
              <p:nvSpPr>
                <p:cNvPr id="4234" name="Google Shape;4234;p61"/>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1"/>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6" name="Google Shape;4236;p61"/>
              <p:cNvGrpSpPr/>
              <p:nvPr/>
            </p:nvGrpSpPr>
            <p:grpSpPr>
              <a:xfrm>
                <a:off x="4767067" y="3291088"/>
                <a:ext cx="37878" cy="32451"/>
                <a:chOff x="4767067" y="3291088"/>
                <a:chExt cx="37878" cy="32451"/>
              </a:xfrm>
            </p:grpSpPr>
            <p:sp>
              <p:nvSpPr>
                <p:cNvPr id="4237" name="Google Shape;4237;p61"/>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1"/>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9" name="Google Shape;4239;p61"/>
              <p:cNvGrpSpPr/>
              <p:nvPr/>
            </p:nvGrpSpPr>
            <p:grpSpPr>
              <a:xfrm>
                <a:off x="4687819" y="3405539"/>
                <a:ext cx="37776" cy="32451"/>
                <a:chOff x="4687819" y="3405539"/>
                <a:chExt cx="37776" cy="32451"/>
              </a:xfrm>
            </p:grpSpPr>
            <p:sp>
              <p:nvSpPr>
                <p:cNvPr id="4240" name="Google Shape;4240;p61"/>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1"/>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2" name="Google Shape;4242;p61"/>
              <p:cNvGrpSpPr/>
              <p:nvPr/>
            </p:nvGrpSpPr>
            <p:grpSpPr>
              <a:xfrm>
                <a:off x="4923101" y="3444809"/>
                <a:ext cx="52813" cy="45318"/>
                <a:chOff x="4923101" y="3444809"/>
                <a:chExt cx="52813" cy="45318"/>
              </a:xfrm>
            </p:grpSpPr>
            <p:sp>
              <p:nvSpPr>
                <p:cNvPr id="4243" name="Google Shape;4243;p61"/>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1"/>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61"/>
              <p:cNvGrpSpPr/>
              <p:nvPr/>
            </p:nvGrpSpPr>
            <p:grpSpPr>
              <a:xfrm>
                <a:off x="4846040" y="3654750"/>
                <a:ext cx="31405" cy="26993"/>
                <a:chOff x="4846040" y="3654750"/>
                <a:chExt cx="31405" cy="26993"/>
              </a:xfrm>
            </p:grpSpPr>
            <p:sp>
              <p:nvSpPr>
                <p:cNvPr id="4246" name="Google Shape;4246;p61"/>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1"/>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8" name="Google Shape;4248;p61"/>
              <p:cNvGrpSpPr/>
              <p:nvPr/>
            </p:nvGrpSpPr>
            <p:grpSpPr>
              <a:xfrm>
                <a:off x="4925673" y="3691700"/>
                <a:ext cx="40253" cy="34472"/>
                <a:chOff x="4925673" y="3691700"/>
                <a:chExt cx="40253" cy="34472"/>
              </a:xfrm>
            </p:grpSpPr>
            <p:sp>
              <p:nvSpPr>
                <p:cNvPr id="4249" name="Google Shape;4249;p61"/>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1"/>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1" name="Google Shape;4251;p61"/>
              <p:cNvGrpSpPr/>
              <p:nvPr/>
            </p:nvGrpSpPr>
            <p:grpSpPr>
              <a:xfrm>
                <a:off x="4894653" y="3740848"/>
                <a:ext cx="31405" cy="26906"/>
                <a:chOff x="4894653" y="3740848"/>
                <a:chExt cx="31405" cy="26906"/>
              </a:xfrm>
            </p:grpSpPr>
            <p:sp>
              <p:nvSpPr>
                <p:cNvPr id="4252" name="Google Shape;4252;p61"/>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1"/>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4" name="Google Shape;4254;p61"/>
              <p:cNvGrpSpPr/>
              <p:nvPr/>
            </p:nvGrpSpPr>
            <p:grpSpPr>
              <a:xfrm>
                <a:off x="4962300" y="3696348"/>
                <a:ext cx="38255" cy="32773"/>
                <a:chOff x="4962300" y="3696348"/>
                <a:chExt cx="38255" cy="32773"/>
              </a:xfrm>
            </p:grpSpPr>
            <p:sp>
              <p:nvSpPr>
                <p:cNvPr id="4255" name="Google Shape;4255;p61"/>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1"/>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7" name="Google Shape;4257;p61"/>
              <p:cNvGrpSpPr/>
              <p:nvPr/>
            </p:nvGrpSpPr>
            <p:grpSpPr>
              <a:xfrm>
                <a:off x="4980185" y="3743349"/>
                <a:ext cx="31499" cy="26969"/>
                <a:chOff x="4980185" y="3743349"/>
                <a:chExt cx="31499" cy="26969"/>
              </a:xfrm>
            </p:grpSpPr>
            <p:sp>
              <p:nvSpPr>
                <p:cNvPr id="4258" name="Google Shape;4258;p61"/>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1"/>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0" name="Google Shape;4260;p61"/>
              <p:cNvGrpSpPr/>
              <p:nvPr/>
            </p:nvGrpSpPr>
            <p:grpSpPr>
              <a:xfrm>
                <a:off x="5013768" y="3734312"/>
                <a:ext cx="31499" cy="26969"/>
                <a:chOff x="5013768" y="3734312"/>
                <a:chExt cx="31499" cy="26969"/>
              </a:xfrm>
            </p:grpSpPr>
            <p:sp>
              <p:nvSpPr>
                <p:cNvPr id="4261" name="Google Shape;4261;p61"/>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1"/>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3" name="Google Shape;4263;p61"/>
              <p:cNvGrpSpPr/>
              <p:nvPr/>
            </p:nvGrpSpPr>
            <p:grpSpPr>
              <a:xfrm>
                <a:off x="5036703" y="3764545"/>
                <a:ext cx="31499" cy="26898"/>
                <a:chOff x="5036703" y="3764545"/>
                <a:chExt cx="31499" cy="26898"/>
              </a:xfrm>
            </p:grpSpPr>
            <p:sp>
              <p:nvSpPr>
                <p:cNvPr id="4264" name="Google Shape;4264;p61"/>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61"/>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6" name="Google Shape;4266;p61"/>
              <p:cNvGrpSpPr/>
              <p:nvPr/>
            </p:nvGrpSpPr>
            <p:grpSpPr>
              <a:xfrm>
                <a:off x="4953546" y="3768352"/>
                <a:ext cx="31405" cy="26898"/>
                <a:chOff x="4953546" y="3768352"/>
                <a:chExt cx="31405" cy="26898"/>
              </a:xfrm>
            </p:grpSpPr>
            <p:sp>
              <p:nvSpPr>
                <p:cNvPr id="4267" name="Google Shape;4267;p61"/>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1"/>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9" name="Google Shape;4269;p61"/>
              <p:cNvGrpSpPr/>
              <p:nvPr/>
            </p:nvGrpSpPr>
            <p:grpSpPr>
              <a:xfrm>
                <a:off x="4964770" y="3814016"/>
                <a:ext cx="31499" cy="26993"/>
                <a:chOff x="4964770" y="3814016"/>
                <a:chExt cx="31499" cy="26993"/>
              </a:xfrm>
            </p:grpSpPr>
            <p:sp>
              <p:nvSpPr>
                <p:cNvPr id="4270" name="Google Shape;4270;p61"/>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1"/>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2" name="Google Shape;4272;p61"/>
              <p:cNvGrpSpPr/>
              <p:nvPr/>
            </p:nvGrpSpPr>
            <p:grpSpPr>
              <a:xfrm>
                <a:off x="4923290" y="3800504"/>
                <a:ext cx="31468" cy="26898"/>
                <a:chOff x="4923290" y="3800504"/>
                <a:chExt cx="31468" cy="26898"/>
              </a:xfrm>
            </p:grpSpPr>
            <p:sp>
              <p:nvSpPr>
                <p:cNvPr id="4273" name="Google Shape;4273;p61"/>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1"/>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5" name="Google Shape;4275;p61"/>
              <p:cNvGrpSpPr/>
              <p:nvPr/>
            </p:nvGrpSpPr>
            <p:grpSpPr>
              <a:xfrm>
                <a:off x="5108534" y="3650943"/>
                <a:ext cx="31405" cy="26993"/>
                <a:chOff x="5108534" y="3650943"/>
                <a:chExt cx="31405" cy="26993"/>
              </a:xfrm>
            </p:grpSpPr>
            <p:sp>
              <p:nvSpPr>
                <p:cNvPr id="4276" name="Google Shape;4276;p61"/>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1"/>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1"/>
              <p:cNvGrpSpPr/>
              <p:nvPr/>
            </p:nvGrpSpPr>
            <p:grpSpPr>
              <a:xfrm>
                <a:off x="5119380" y="3760739"/>
                <a:ext cx="31499" cy="26993"/>
                <a:chOff x="5119380" y="3760739"/>
                <a:chExt cx="31499" cy="26993"/>
              </a:xfrm>
            </p:grpSpPr>
            <p:sp>
              <p:nvSpPr>
                <p:cNvPr id="4279" name="Google Shape;4279;p61"/>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1"/>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1" name="Google Shape;4281;p61"/>
              <p:cNvGrpSpPr/>
              <p:nvPr/>
            </p:nvGrpSpPr>
            <p:grpSpPr>
              <a:xfrm>
                <a:off x="5119380" y="3788235"/>
                <a:ext cx="31499" cy="26993"/>
                <a:chOff x="5119380" y="3788235"/>
                <a:chExt cx="31499" cy="26993"/>
              </a:xfrm>
            </p:grpSpPr>
            <p:sp>
              <p:nvSpPr>
                <p:cNvPr id="4282" name="Google Shape;4282;p61"/>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1"/>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1"/>
              <p:cNvGrpSpPr/>
              <p:nvPr/>
            </p:nvGrpSpPr>
            <p:grpSpPr>
              <a:xfrm>
                <a:off x="5158005" y="3875284"/>
                <a:ext cx="31405" cy="27001"/>
                <a:chOff x="5158005" y="3875284"/>
                <a:chExt cx="31405" cy="27001"/>
              </a:xfrm>
            </p:grpSpPr>
            <p:sp>
              <p:nvSpPr>
                <p:cNvPr id="4285" name="Google Shape;4285;p61"/>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61"/>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7" name="Google Shape;4287;p61"/>
              <p:cNvGrpSpPr/>
              <p:nvPr/>
            </p:nvGrpSpPr>
            <p:grpSpPr>
              <a:xfrm>
                <a:off x="5233163" y="3764545"/>
                <a:ext cx="31499" cy="26898"/>
                <a:chOff x="5233163" y="3764545"/>
                <a:chExt cx="31499" cy="26898"/>
              </a:xfrm>
            </p:grpSpPr>
            <p:sp>
              <p:nvSpPr>
                <p:cNvPr id="4288" name="Google Shape;4288;p61"/>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61"/>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0" name="Google Shape;4290;p61"/>
              <p:cNvGrpSpPr/>
              <p:nvPr/>
            </p:nvGrpSpPr>
            <p:grpSpPr>
              <a:xfrm>
                <a:off x="5276168" y="3805545"/>
                <a:ext cx="31499" cy="26906"/>
                <a:chOff x="5276168" y="3805545"/>
                <a:chExt cx="31499" cy="26906"/>
              </a:xfrm>
            </p:grpSpPr>
            <p:sp>
              <p:nvSpPr>
                <p:cNvPr id="4291" name="Google Shape;4291;p61"/>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1"/>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3" name="Google Shape;4293;p61"/>
              <p:cNvGrpSpPr/>
              <p:nvPr/>
            </p:nvGrpSpPr>
            <p:grpSpPr>
              <a:xfrm>
                <a:off x="5294053" y="3851933"/>
                <a:ext cx="31405" cy="26945"/>
                <a:chOff x="5294053" y="3851933"/>
                <a:chExt cx="31405" cy="26945"/>
              </a:xfrm>
            </p:grpSpPr>
            <p:sp>
              <p:nvSpPr>
                <p:cNvPr id="4294" name="Google Shape;4294;p61"/>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1"/>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6" name="Google Shape;4296;p61"/>
              <p:cNvGrpSpPr/>
              <p:nvPr/>
            </p:nvGrpSpPr>
            <p:grpSpPr>
              <a:xfrm>
                <a:off x="5341723" y="3851902"/>
                <a:ext cx="31405" cy="26977"/>
                <a:chOff x="5341723" y="3851902"/>
                <a:chExt cx="31405" cy="26977"/>
              </a:xfrm>
            </p:grpSpPr>
            <p:sp>
              <p:nvSpPr>
                <p:cNvPr id="4297" name="Google Shape;4297;p61"/>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1"/>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99" name="Google Shape;4299;p61"/>
              <p:cNvGrpSpPr/>
              <p:nvPr/>
            </p:nvGrpSpPr>
            <p:grpSpPr>
              <a:xfrm>
                <a:off x="5054871" y="3507855"/>
                <a:ext cx="31405" cy="26993"/>
                <a:chOff x="5054871" y="3507855"/>
                <a:chExt cx="31405" cy="26993"/>
              </a:xfrm>
            </p:grpSpPr>
            <p:sp>
              <p:nvSpPr>
                <p:cNvPr id="4300" name="Google Shape;4300;p61"/>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61"/>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2" name="Google Shape;4302;p61"/>
              <p:cNvGrpSpPr/>
              <p:nvPr/>
            </p:nvGrpSpPr>
            <p:grpSpPr>
              <a:xfrm>
                <a:off x="4876579" y="3675325"/>
                <a:ext cx="31405" cy="26969"/>
                <a:chOff x="4876579" y="3675325"/>
                <a:chExt cx="31405" cy="26969"/>
              </a:xfrm>
            </p:grpSpPr>
            <p:sp>
              <p:nvSpPr>
                <p:cNvPr id="4303" name="Google Shape;4303;p61"/>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1"/>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5" name="Google Shape;4305;p61"/>
              <p:cNvGrpSpPr/>
              <p:nvPr/>
            </p:nvGrpSpPr>
            <p:grpSpPr>
              <a:xfrm>
                <a:off x="4842233" y="3688333"/>
                <a:ext cx="31405" cy="26993"/>
                <a:chOff x="4842233" y="3688333"/>
                <a:chExt cx="31405" cy="26993"/>
              </a:xfrm>
            </p:grpSpPr>
            <p:sp>
              <p:nvSpPr>
                <p:cNvPr id="4306" name="Google Shape;4306;p61"/>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1"/>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8" name="Google Shape;4308;p61"/>
              <p:cNvGrpSpPr/>
              <p:nvPr/>
            </p:nvGrpSpPr>
            <p:grpSpPr>
              <a:xfrm>
                <a:off x="5187876" y="3608032"/>
                <a:ext cx="31405" cy="27001"/>
                <a:chOff x="5187876" y="3608032"/>
                <a:chExt cx="31405" cy="27001"/>
              </a:xfrm>
            </p:grpSpPr>
            <p:sp>
              <p:nvSpPr>
                <p:cNvPr id="4309" name="Google Shape;4309;p61"/>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1"/>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1" name="Google Shape;4311;p61"/>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1"/>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3" name="Google Shape;4313;p61"/>
              <p:cNvGrpSpPr/>
              <p:nvPr/>
            </p:nvGrpSpPr>
            <p:grpSpPr>
              <a:xfrm>
                <a:off x="5269224" y="3304167"/>
                <a:ext cx="40253" cy="34402"/>
                <a:chOff x="5269224" y="3304167"/>
                <a:chExt cx="40253" cy="34402"/>
              </a:xfrm>
            </p:grpSpPr>
            <p:sp>
              <p:nvSpPr>
                <p:cNvPr id="4314" name="Google Shape;4314;p61"/>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1"/>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6" name="Google Shape;4316;p61"/>
              <p:cNvGrpSpPr/>
              <p:nvPr/>
            </p:nvGrpSpPr>
            <p:grpSpPr>
              <a:xfrm>
                <a:off x="5327354" y="3476615"/>
                <a:ext cx="49864" cy="42723"/>
                <a:chOff x="5327354" y="3476615"/>
                <a:chExt cx="49864" cy="42723"/>
              </a:xfrm>
            </p:grpSpPr>
            <p:sp>
              <p:nvSpPr>
                <p:cNvPr id="4317" name="Google Shape;4317;p61"/>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61"/>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9" name="Google Shape;4319;p61"/>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1"/>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1" name="Google Shape;4321;p61"/>
              <p:cNvGrpSpPr/>
              <p:nvPr/>
            </p:nvGrpSpPr>
            <p:grpSpPr>
              <a:xfrm>
                <a:off x="5341723" y="3775957"/>
                <a:ext cx="31405" cy="26898"/>
                <a:chOff x="5341723" y="3775957"/>
                <a:chExt cx="31405" cy="26898"/>
              </a:xfrm>
            </p:grpSpPr>
            <p:sp>
              <p:nvSpPr>
                <p:cNvPr id="4322" name="Google Shape;4322;p61"/>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1"/>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1"/>
              <p:cNvGrpSpPr/>
              <p:nvPr/>
            </p:nvGrpSpPr>
            <p:grpSpPr>
              <a:xfrm>
                <a:off x="5439053" y="3699274"/>
                <a:ext cx="31405" cy="26898"/>
                <a:chOff x="5439053" y="3699274"/>
                <a:chExt cx="31405" cy="26898"/>
              </a:xfrm>
            </p:grpSpPr>
            <p:sp>
              <p:nvSpPr>
                <p:cNvPr id="4325" name="Google Shape;4325;p61"/>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1"/>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1"/>
              <p:cNvGrpSpPr/>
              <p:nvPr/>
            </p:nvGrpSpPr>
            <p:grpSpPr>
              <a:xfrm>
                <a:off x="5412414" y="3622307"/>
                <a:ext cx="31499" cy="26993"/>
                <a:chOff x="5412414" y="3622307"/>
                <a:chExt cx="31499" cy="26993"/>
              </a:xfrm>
            </p:grpSpPr>
            <p:sp>
              <p:nvSpPr>
                <p:cNvPr id="4328" name="Google Shape;4328;p61"/>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1"/>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0" name="Google Shape;4330;p61"/>
              <p:cNvGrpSpPr/>
              <p:nvPr/>
            </p:nvGrpSpPr>
            <p:grpSpPr>
              <a:xfrm>
                <a:off x="5476254" y="3473949"/>
                <a:ext cx="26835" cy="26930"/>
                <a:chOff x="5476254" y="3473949"/>
                <a:chExt cx="26835" cy="26930"/>
              </a:xfrm>
            </p:grpSpPr>
            <p:sp>
              <p:nvSpPr>
                <p:cNvPr id="4331" name="Google Shape;4331;p61"/>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1"/>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1"/>
              <p:cNvGrpSpPr/>
              <p:nvPr/>
            </p:nvGrpSpPr>
            <p:grpSpPr>
              <a:xfrm>
                <a:off x="5564547" y="3481594"/>
                <a:ext cx="31397" cy="26898"/>
                <a:chOff x="5564547" y="3481594"/>
                <a:chExt cx="31397" cy="26898"/>
              </a:xfrm>
            </p:grpSpPr>
            <p:sp>
              <p:nvSpPr>
                <p:cNvPr id="4334" name="Google Shape;4334;p61"/>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1"/>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6" name="Google Shape;4336;p61"/>
              <p:cNvGrpSpPr/>
              <p:nvPr/>
            </p:nvGrpSpPr>
            <p:grpSpPr>
              <a:xfrm>
                <a:off x="5534101" y="3470174"/>
                <a:ext cx="31397" cy="26906"/>
                <a:chOff x="5534101" y="3470174"/>
                <a:chExt cx="31397" cy="26906"/>
              </a:xfrm>
            </p:grpSpPr>
            <p:sp>
              <p:nvSpPr>
                <p:cNvPr id="4337" name="Google Shape;4337;p61"/>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1"/>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9" name="Google Shape;4339;p61"/>
              <p:cNvGrpSpPr/>
              <p:nvPr/>
            </p:nvGrpSpPr>
            <p:grpSpPr>
              <a:xfrm>
                <a:off x="5610879" y="3314486"/>
                <a:ext cx="31499" cy="26938"/>
                <a:chOff x="5610879" y="3314486"/>
                <a:chExt cx="31499" cy="26938"/>
              </a:xfrm>
            </p:grpSpPr>
            <p:sp>
              <p:nvSpPr>
                <p:cNvPr id="4340" name="Google Shape;4340;p61"/>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1"/>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2" name="Google Shape;4342;p61"/>
              <p:cNvGrpSpPr/>
              <p:nvPr/>
            </p:nvGrpSpPr>
            <p:grpSpPr>
              <a:xfrm>
                <a:off x="4834525" y="3501382"/>
                <a:ext cx="31499" cy="26898"/>
                <a:chOff x="4834525" y="3501382"/>
                <a:chExt cx="31499" cy="26898"/>
              </a:xfrm>
            </p:grpSpPr>
            <p:sp>
              <p:nvSpPr>
                <p:cNvPr id="4343" name="Google Shape;4343;p61"/>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61"/>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5" name="Google Shape;4345;p61"/>
              <p:cNvGrpSpPr/>
              <p:nvPr/>
            </p:nvGrpSpPr>
            <p:grpSpPr>
              <a:xfrm>
                <a:off x="4898460" y="3580158"/>
                <a:ext cx="31405" cy="26898"/>
                <a:chOff x="4898460" y="3580158"/>
                <a:chExt cx="31405" cy="26898"/>
              </a:xfrm>
            </p:grpSpPr>
            <p:sp>
              <p:nvSpPr>
                <p:cNvPr id="4346" name="Google Shape;4346;p61"/>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61"/>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8" name="Google Shape;4348;p61"/>
              <p:cNvGrpSpPr/>
              <p:nvPr/>
            </p:nvGrpSpPr>
            <p:grpSpPr>
              <a:xfrm>
                <a:off x="4882667" y="3608032"/>
                <a:ext cx="31499" cy="27001"/>
                <a:chOff x="4882667" y="3608032"/>
                <a:chExt cx="31499" cy="27001"/>
              </a:xfrm>
            </p:grpSpPr>
            <p:sp>
              <p:nvSpPr>
                <p:cNvPr id="4349" name="Google Shape;4349;p61"/>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61"/>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1" name="Google Shape;4351;p61"/>
              <p:cNvGrpSpPr/>
              <p:nvPr/>
            </p:nvGrpSpPr>
            <p:grpSpPr>
              <a:xfrm>
                <a:off x="4843373" y="3631407"/>
                <a:ext cx="16273" cy="16186"/>
                <a:chOff x="4843373" y="3631407"/>
                <a:chExt cx="16273" cy="16186"/>
              </a:xfrm>
            </p:grpSpPr>
            <p:sp>
              <p:nvSpPr>
                <p:cNvPr id="4352" name="Google Shape;4352;p61"/>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61"/>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4" name="Google Shape;4354;p61"/>
              <p:cNvGrpSpPr/>
              <p:nvPr/>
            </p:nvGrpSpPr>
            <p:grpSpPr>
              <a:xfrm>
                <a:off x="4727773" y="3591578"/>
                <a:ext cx="31499" cy="26898"/>
                <a:chOff x="4727773" y="3591578"/>
                <a:chExt cx="31499" cy="26898"/>
              </a:xfrm>
            </p:grpSpPr>
            <p:sp>
              <p:nvSpPr>
                <p:cNvPr id="4355" name="Google Shape;4355;p61"/>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61"/>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57" name="Google Shape;4357;p61"/>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61"/>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9" name="Google Shape;4359;p61"/>
              <p:cNvGrpSpPr/>
              <p:nvPr/>
            </p:nvGrpSpPr>
            <p:grpSpPr>
              <a:xfrm>
                <a:off x="4609421" y="3577398"/>
                <a:ext cx="31499" cy="27001"/>
                <a:chOff x="4609421" y="3577398"/>
                <a:chExt cx="31499" cy="27001"/>
              </a:xfrm>
            </p:grpSpPr>
            <p:sp>
              <p:nvSpPr>
                <p:cNvPr id="4360" name="Google Shape;4360;p61"/>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1"/>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2" name="Google Shape;4362;p61"/>
              <p:cNvGrpSpPr/>
              <p:nvPr/>
            </p:nvGrpSpPr>
            <p:grpSpPr>
              <a:xfrm>
                <a:off x="4649289" y="3577398"/>
                <a:ext cx="31499" cy="27001"/>
                <a:chOff x="4649289" y="3577398"/>
                <a:chExt cx="31499" cy="27001"/>
              </a:xfrm>
            </p:grpSpPr>
            <p:sp>
              <p:nvSpPr>
                <p:cNvPr id="4363" name="Google Shape;4363;p61"/>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1"/>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1"/>
              <p:cNvGrpSpPr/>
              <p:nvPr/>
            </p:nvGrpSpPr>
            <p:grpSpPr>
              <a:xfrm>
                <a:off x="4605614" y="3639523"/>
                <a:ext cx="31499" cy="26906"/>
                <a:chOff x="4605614" y="3639523"/>
                <a:chExt cx="31499" cy="26906"/>
              </a:xfrm>
            </p:grpSpPr>
            <p:sp>
              <p:nvSpPr>
                <p:cNvPr id="4366" name="Google Shape;4366;p61"/>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1"/>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8" name="Google Shape;4368;p61"/>
              <p:cNvGrpSpPr/>
              <p:nvPr/>
            </p:nvGrpSpPr>
            <p:grpSpPr>
              <a:xfrm>
                <a:off x="4785149" y="3618846"/>
                <a:ext cx="26930" cy="26843"/>
                <a:chOff x="4785149" y="3618846"/>
                <a:chExt cx="26930" cy="26843"/>
              </a:xfrm>
            </p:grpSpPr>
            <p:sp>
              <p:nvSpPr>
                <p:cNvPr id="4369" name="Google Shape;4369;p61"/>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1"/>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61"/>
              <p:cNvGrpSpPr/>
              <p:nvPr/>
            </p:nvGrpSpPr>
            <p:grpSpPr>
              <a:xfrm>
                <a:off x="4810167" y="3601567"/>
                <a:ext cx="31405" cy="26898"/>
                <a:chOff x="4810167" y="3601567"/>
                <a:chExt cx="31405" cy="26898"/>
              </a:xfrm>
            </p:grpSpPr>
            <p:sp>
              <p:nvSpPr>
                <p:cNvPr id="4372" name="Google Shape;4372;p61"/>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1"/>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1"/>
              <p:cNvGrpSpPr/>
              <p:nvPr/>
            </p:nvGrpSpPr>
            <p:grpSpPr>
              <a:xfrm>
                <a:off x="4831002" y="3373230"/>
                <a:ext cx="31405" cy="26898"/>
                <a:chOff x="4831002" y="3373230"/>
                <a:chExt cx="31405" cy="26898"/>
              </a:xfrm>
            </p:grpSpPr>
            <p:sp>
              <p:nvSpPr>
                <p:cNvPr id="4375" name="Google Shape;4375;p61"/>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1"/>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1"/>
              <p:cNvGrpSpPr/>
              <p:nvPr/>
            </p:nvGrpSpPr>
            <p:grpSpPr>
              <a:xfrm>
                <a:off x="4719311" y="3355054"/>
                <a:ext cx="31499" cy="27001"/>
                <a:chOff x="4719311" y="3355054"/>
                <a:chExt cx="31499" cy="27001"/>
              </a:xfrm>
            </p:grpSpPr>
            <p:sp>
              <p:nvSpPr>
                <p:cNvPr id="4378" name="Google Shape;4378;p61"/>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1"/>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0" name="Google Shape;4380;p61"/>
              <p:cNvGrpSpPr/>
              <p:nvPr/>
            </p:nvGrpSpPr>
            <p:grpSpPr>
              <a:xfrm>
                <a:off x="4798755" y="3450260"/>
                <a:ext cx="26930" cy="26930"/>
                <a:chOff x="4798755" y="3450260"/>
                <a:chExt cx="26930" cy="26930"/>
              </a:xfrm>
            </p:grpSpPr>
            <p:sp>
              <p:nvSpPr>
                <p:cNvPr id="4381" name="Google Shape;4381;p61"/>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1"/>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3" name="Google Shape;4383;p61"/>
              <p:cNvGrpSpPr/>
              <p:nvPr/>
            </p:nvGrpSpPr>
            <p:grpSpPr>
              <a:xfrm>
                <a:off x="4645576" y="3467555"/>
                <a:ext cx="31405" cy="26953"/>
                <a:chOff x="4645576" y="3467555"/>
                <a:chExt cx="31405" cy="26953"/>
              </a:xfrm>
            </p:grpSpPr>
            <p:sp>
              <p:nvSpPr>
                <p:cNvPr id="4384" name="Google Shape;4384;p61"/>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1"/>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6" name="Google Shape;4386;p61"/>
              <p:cNvGrpSpPr/>
              <p:nvPr/>
            </p:nvGrpSpPr>
            <p:grpSpPr>
              <a:xfrm>
                <a:off x="4687631" y="3583965"/>
                <a:ext cx="31499" cy="26898"/>
                <a:chOff x="4687631" y="3583965"/>
                <a:chExt cx="31499" cy="26898"/>
              </a:xfrm>
            </p:grpSpPr>
            <p:sp>
              <p:nvSpPr>
                <p:cNvPr id="4387" name="Google Shape;4387;p61"/>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1"/>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9" name="Google Shape;4389;p61"/>
              <p:cNvGrpSpPr/>
              <p:nvPr/>
            </p:nvGrpSpPr>
            <p:grpSpPr>
              <a:xfrm>
                <a:off x="4719311" y="3471314"/>
                <a:ext cx="31499" cy="27001"/>
                <a:chOff x="4719311" y="3471314"/>
                <a:chExt cx="31499" cy="27001"/>
              </a:xfrm>
            </p:grpSpPr>
            <p:sp>
              <p:nvSpPr>
                <p:cNvPr id="4390" name="Google Shape;4390;p61"/>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61"/>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2" name="Google Shape;4392;p61"/>
              <p:cNvGrpSpPr/>
              <p:nvPr/>
            </p:nvGrpSpPr>
            <p:grpSpPr>
              <a:xfrm>
                <a:off x="4719311" y="3434404"/>
                <a:ext cx="31499" cy="26898"/>
                <a:chOff x="4719311" y="3434404"/>
                <a:chExt cx="31499" cy="26898"/>
              </a:xfrm>
            </p:grpSpPr>
            <p:sp>
              <p:nvSpPr>
                <p:cNvPr id="4393" name="Google Shape;4393;p61"/>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1"/>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5" name="Google Shape;4395;p61"/>
              <p:cNvGrpSpPr/>
              <p:nvPr/>
            </p:nvGrpSpPr>
            <p:grpSpPr>
              <a:xfrm>
                <a:off x="4768876" y="3401772"/>
                <a:ext cx="31499" cy="26898"/>
                <a:chOff x="4768876" y="3401772"/>
                <a:chExt cx="31499" cy="26898"/>
              </a:xfrm>
            </p:grpSpPr>
            <p:sp>
              <p:nvSpPr>
                <p:cNvPr id="4396" name="Google Shape;4396;p61"/>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1"/>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8" name="Google Shape;4398;p61"/>
              <p:cNvGrpSpPr/>
              <p:nvPr/>
            </p:nvGrpSpPr>
            <p:grpSpPr>
              <a:xfrm>
                <a:off x="4762214" y="3471377"/>
                <a:ext cx="26938" cy="26938"/>
                <a:chOff x="4762214" y="3471377"/>
                <a:chExt cx="26938" cy="26938"/>
              </a:xfrm>
            </p:grpSpPr>
            <p:sp>
              <p:nvSpPr>
                <p:cNvPr id="4399" name="Google Shape;4399;p61"/>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1"/>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1" name="Google Shape;4401;p61"/>
              <p:cNvGrpSpPr/>
              <p:nvPr/>
            </p:nvGrpSpPr>
            <p:grpSpPr>
              <a:xfrm>
                <a:off x="4790473" y="3344782"/>
                <a:ext cx="31405" cy="26898"/>
                <a:chOff x="4790473" y="3344782"/>
                <a:chExt cx="31405" cy="26898"/>
              </a:xfrm>
            </p:grpSpPr>
            <p:sp>
              <p:nvSpPr>
                <p:cNvPr id="4402" name="Google Shape;4402;p61"/>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1"/>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61"/>
              <p:cNvGrpSpPr/>
              <p:nvPr/>
            </p:nvGrpSpPr>
            <p:grpSpPr>
              <a:xfrm>
                <a:off x="4823774" y="3950733"/>
                <a:ext cx="37398" cy="32034"/>
                <a:chOff x="4823774" y="3950733"/>
                <a:chExt cx="37398" cy="32034"/>
              </a:xfrm>
            </p:grpSpPr>
            <p:sp>
              <p:nvSpPr>
                <p:cNvPr id="4405" name="Google Shape;4405;p61"/>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1"/>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61"/>
              <p:cNvGrpSpPr/>
              <p:nvPr/>
            </p:nvGrpSpPr>
            <p:grpSpPr>
              <a:xfrm>
                <a:off x="4823396" y="4110566"/>
                <a:ext cx="31405" cy="26906"/>
                <a:chOff x="4823396" y="4110566"/>
                <a:chExt cx="31405" cy="26906"/>
              </a:xfrm>
            </p:grpSpPr>
            <p:sp>
              <p:nvSpPr>
                <p:cNvPr id="4408" name="Google Shape;4408;p61"/>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61"/>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0" name="Google Shape;4410;p61"/>
              <p:cNvGrpSpPr/>
              <p:nvPr/>
            </p:nvGrpSpPr>
            <p:grpSpPr>
              <a:xfrm>
                <a:off x="4838332" y="3821150"/>
                <a:ext cx="31499" cy="26898"/>
                <a:chOff x="4838332" y="3821150"/>
                <a:chExt cx="31499" cy="26898"/>
              </a:xfrm>
            </p:grpSpPr>
            <p:sp>
              <p:nvSpPr>
                <p:cNvPr id="4411" name="Google Shape;4411;p61"/>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61"/>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3" name="Google Shape;4413;p61"/>
              <p:cNvGrpSpPr/>
              <p:nvPr/>
            </p:nvGrpSpPr>
            <p:grpSpPr>
              <a:xfrm>
                <a:off x="4661275" y="3815007"/>
                <a:ext cx="36824" cy="31523"/>
                <a:chOff x="4661275" y="3815007"/>
                <a:chExt cx="36824" cy="31523"/>
              </a:xfrm>
            </p:grpSpPr>
            <p:sp>
              <p:nvSpPr>
                <p:cNvPr id="4414" name="Google Shape;4414;p61"/>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1"/>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6" name="Google Shape;4416;p61"/>
              <p:cNvGrpSpPr/>
              <p:nvPr/>
            </p:nvGrpSpPr>
            <p:grpSpPr>
              <a:xfrm>
                <a:off x="4558998" y="3851037"/>
                <a:ext cx="33591" cy="28699"/>
                <a:chOff x="4558998" y="3851037"/>
                <a:chExt cx="33591" cy="28699"/>
              </a:xfrm>
            </p:grpSpPr>
            <p:sp>
              <p:nvSpPr>
                <p:cNvPr id="4417" name="Google Shape;4417;p61"/>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1"/>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9" name="Google Shape;4419;p61"/>
              <p:cNvGrpSpPr/>
              <p:nvPr/>
            </p:nvGrpSpPr>
            <p:grpSpPr>
              <a:xfrm>
                <a:off x="4696762" y="3638587"/>
                <a:ext cx="33591" cy="28794"/>
                <a:chOff x="4696762" y="3638587"/>
                <a:chExt cx="33591" cy="28794"/>
              </a:xfrm>
            </p:grpSpPr>
            <p:sp>
              <p:nvSpPr>
                <p:cNvPr id="4420" name="Google Shape;4420;p61"/>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1"/>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61"/>
              <p:cNvGrpSpPr/>
              <p:nvPr/>
            </p:nvGrpSpPr>
            <p:grpSpPr>
              <a:xfrm>
                <a:off x="4929479" y="3939140"/>
                <a:ext cx="33497" cy="28692"/>
                <a:chOff x="4929479" y="3939140"/>
                <a:chExt cx="33497" cy="28692"/>
              </a:xfrm>
            </p:grpSpPr>
            <p:sp>
              <p:nvSpPr>
                <p:cNvPr id="4423" name="Google Shape;4423;p61"/>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1"/>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5" name="Google Shape;4425;p61"/>
              <p:cNvGrpSpPr/>
              <p:nvPr/>
            </p:nvGrpSpPr>
            <p:grpSpPr>
              <a:xfrm>
                <a:off x="4907119" y="3986039"/>
                <a:ext cx="33497" cy="28699"/>
                <a:chOff x="4907119" y="3986039"/>
                <a:chExt cx="33497" cy="28699"/>
              </a:xfrm>
            </p:grpSpPr>
            <p:sp>
              <p:nvSpPr>
                <p:cNvPr id="4426" name="Google Shape;4426;p61"/>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1"/>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8" name="Google Shape;4428;p61"/>
              <p:cNvGrpSpPr/>
              <p:nvPr/>
            </p:nvGrpSpPr>
            <p:grpSpPr>
              <a:xfrm>
                <a:off x="4911783" y="4048102"/>
                <a:ext cx="33591" cy="28762"/>
                <a:chOff x="4911783" y="4048102"/>
                <a:chExt cx="33591" cy="28762"/>
              </a:xfrm>
            </p:grpSpPr>
            <p:sp>
              <p:nvSpPr>
                <p:cNvPr id="4429" name="Google Shape;4429;p61"/>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1"/>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1" name="Google Shape;4431;p61"/>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1"/>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3" name="Google Shape;4433;p61"/>
              <p:cNvGrpSpPr/>
              <p:nvPr/>
            </p:nvGrpSpPr>
            <p:grpSpPr>
              <a:xfrm>
                <a:off x="4762623" y="3837847"/>
                <a:ext cx="42416" cy="36273"/>
                <a:chOff x="4762623" y="3837847"/>
                <a:chExt cx="42416" cy="36273"/>
              </a:xfrm>
            </p:grpSpPr>
            <p:sp>
              <p:nvSpPr>
                <p:cNvPr id="4434" name="Google Shape;4434;p61"/>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1"/>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6" name="Google Shape;4436;p61"/>
              <p:cNvGrpSpPr/>
              <p:nvPr/>
            </p:nvGrpSpPr>
            <p:grpSpPr>
              <a:xfrm>
                <a:off x="4746044" y="4104966"/>
                <a:ext cx="33497" cy="28699"/>
                <a:chOff x="4746044" y="4104966"/>
                <a:chExt cx="33497" cy="28699"/>
              </a:xfrm>
            </p:grpSpPr>
            <p:sp>
              <p:nvSpPr>
                <p:cNvPr id="4437" name="Google Shape;4437;p61"/>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1"/>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9" name="Google Shape;4439;p61"/>
              <p:cNvGrpSpPr/>
              <p:nvPr/>
            </p:nvGrpSpPr>
            <p:grpSpPr>
              <a:xfrm>
                <a:off x="4859646" y="4162554"/>
                <a:ext cx="33591" cy="28762"/>
                <a:chOff x="4859646" y="4162554"/>
                <a:chExt cx="33591" cy="28762"/>
              </a:xfrm>
            </p:grpSpPr>
            <p:sp>
              <p:nvSpPr>
                <p:cNvPr id="4440" name="Google Shape;4440;p61"/>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1"/>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42" name="Google Shape;4442;p61"/>
            <p:cNvGrpSpPr/>
            <p:nvPr/>
          </p:nvGrpSpPr>
          <p:grpSpPr>
            <a:xfrm>
              <a:off x="3597785" y="3274438"/>
              <a:ext cx="855610" cy="1122100"/>
              <a:chOff x="3597785" y="3274438"/>
              <a:chExt cx="855610" cy="1122100"/>
            </a:xfrm>
          </p:grpSpPr>
          <p:grpSp>
            <p:nvGrpSpPr>
              <p:cNvPr id="4443" name="Google Shape;4443;p61"/>
              <p:cNvGrpSpPr/>
              <p:nvPr/>
            </p:nvGrpSpPr>
            <p:grpSpPr>
              <a:xfrm>
                <a:off x="3617857" y="3284717"/>
                <a:ext cx="826785" cy="1099165"/>
                <a:chOff x="3617857" y="3284717"/>
                <a:chExt cx="826785" cy="1099165"/>
              </a:xfrm>
            </p:grpSpPr>
            <p:sp>
              <p:nvSpPr>
                <p:cNvPr id="4444" name="Google Shape;4444;p61"/>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1"/>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1"/>
                <p:cNvSpPr/>
                <p:nvPr/>
              </p:nvSpPr>
              <p:spPr>
                <a:xfrm>
                  <a:off x="4230666" y="3943372"/>
                  <a:ext cx="15612" cy="77934"/>
                </a:xfrm>
                <a:custGeom>
                  <a:rect b="b" l="l" r="r" t="t"/>
                  <a:pathLst>
                    <a:path extrusionOk="0" fill="none" h="9909" w="1985">
                      <a:moveTo>
                        <a:pt x="1984" y="9908"/>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1"/>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1"/>
                <p:cNvSpPr/>
                <p:nvPr/>
              </p:nvSpPr>
              <p:spPr>
                <a:xfrm>
                  <a:off x="4234473" y="3939573"/>
                  <a:ext cx="143953" cy="22171"/>
                </a:xfrm>
                <a:custGeom>
                  <a:rect b="b" l="l" r="r" t="t"/>
                  <a:pathLst>
                    <a:path extrusionOk="0" fill="none" h="2819" w="18303">
                      <a:moveTo>
                        <a:pt x="0" y="0"/>
                      </a:moveTo>
                      <a:lnTo>
                        <a:pt x="18303" y="2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1"/>
                <p:cNvSpPr/>
                <p:nvPr/>
              </p:nvSpPr>
              <p:spPr>
                <a:xfrm>
                  <a:off x="4300405" y="4023579"/>
                  <a:ext cx="24264" cy="112650"/>
                </a:xfrm>
                <a:custGeom>
                  <a:rect b="b" l="l" r="r" t="t"/>
                  <a:pathLst>
                    <a:path extrusionOk="0" fill="none" h="14323" w="3085">
                      <a:moveTo>
                        <a:pt x="0" y="14323"/>
                      </a:moveTo>
                      <a:lnTo>
                        <a:pt x="308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1"/>
                <p:cNvSpPr/>
                <p:nvPr/>
              </p:nvSpPr>
              <p:spPr>
                <a:xfrm>
                  <a:off x="4324661" y="4019772"/>
                  <a:ext cx="40544" cy="140154"/>
                </a:xfrm>
                <a:custGeom>
                  <a:rect b="b" l="l" r="r" t="t"/>
                  <a:pathLst>
                    <a:path extrusionOk="0" fill="none" h="17820" w="5155">
                      <a:moveTo>
                        <a:pt x="1" y="1"/>
                      </a:moveTo>
                      <a:lnTo>
                        <a:pt x="5154" y="1781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1"/>
                <p:cNvSpPr/>
                <p:nvPr/>
              </p:nvSpPr>
              <p:spPr>
                <a:xfrm>
                  <a:off x="4324661" y="4019772"/>
                  <a:ext cx="104282" cy="52522"/>
                </a:xfrm>
                <a:custGeom>
                  <a:rect b="b" l="l" r="r" t="t"/>
                  <a:pathLst>
                    <a:path extrusionOk="0" fill="none" h="6678" w="13259">
                      <a:moveTo>
                        <a:pt x="1" y="1"/>
                      </a:moveTo>
                      <a:lnTo>
                        <a:pt x="13259" y="667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1"/>
                <p:cNvSpPr/>
                <p:nvPr/>
              </p:nvSpPr>
              <p:spPr>
                <a:xfrm>
                  <a:off x="4328467" y="3989901"/>
                  <a:ext cx="113421" cy="29879"/>
                </a:xfrm>
                <a:custGeom>
                  <a:rect b="b" l="l" r="r" t="t"/>
                  <a:pathLst>
                    <a:path extrusionOk="0" fill="none" h="3799" w="14421">
                      <a:moveTo>
                        <a:pt x="14420" y="0"/>
                      </a:moveTo>
                      <a:lnTo>
                        <a:pt x="1" y="379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1"/>
                <p:cNvSpPr/>
                <p:nvPr/>
              </p:nvSpPr>
              <p:spPr>
                <a:xfrm>
                  <a:off x="4224193" y="4019772"/>
                  <a:ext cx="23886" cy="76975"/>
                </a:xfrm>
                <a:custGeom>
                  <a:rect b="b" l="l" r="r" t="t"/>
                  <a:pathLst>
                    <a:path extrusionOk="0" fill="none" h="9787" w="3037">
                      <a:moveTo>
                        <a:pt x="1" y="9787"/>
                      </a:moveTo>
                      <a:lnTo>
                        <a:pt x="303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1"/>
                <p:cNvSpPr/>
                <p:nvPr/>
              </p:nvSpPr>
              <p:spPr>
                <a:xfrm>
                  <a:off x="4248071" y="4019772"/>
                  <a:ext cx="52342" cy="116457"/>
                </a:xfrm>
                <a:custGeom>
                  <a:rect b="b" l="l" r="r" t="t"/>
                  <a:pathLst>
                    <a:path extrusionOk="0" fill="none" h="14807" w="6655">
                      <a:moveTo>
                        <a:pt x="1" y="1"/>
                      </a:moveTo>
                      <a:lnTo>
                        <a:pt x="6654" y="1480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61"/>
                <p:cNvSpPr/>
                <p:nvPr/>
              </p:nvSpPr>
              <p:spPr>
                <a:xfrm>
                  <a:off x="4300405" y="4138982"/>
                  <a:ext cx="6567" cy="119029"/>
                </a:xfrm>
                <a:custGeom>
                  <a:rect b="b" l="l" r="r" t="t"/>
                  <a:pathLst>
                    <a:path extrusionOk="0" fill="none" h="15134" w="835">
                      <a:moveTo>
                        <a:pt x="0" y="1"/>
                      </a:moveTo>
                      <a:lnTo>
                        <a:pt x="835" y="151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61"/>
                <p:cNvSpPr/>
                <p:nvPr/>
              </p:nvSpPr>
              <p:spPr>
                <a:xfrm>
                  <a:off x="4219726" y="4200164"/>
                  <a:ext cx="85343" cy="60513"/>
                </a:xfrm>
                <a:custGeom>
                  <a:rect b="b" l="l" r="r" t="t"/>
                  <a:pathLst>
                    <a:path extrusionOk="0" fill="none" h="7694" w="10851">
                      <a:moveTo>
                        <a:pt x="0" y="0"/>
                      </a:moveTo>
                      <a:lnTo>
                        <a:pt x="10851" y="76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1"/>
                <p:cNvSpPr/>
                <p:nvPr/>
              </p:nvSpPr>
              <p:spPr>
                <a:xfrm>
                  <a:off x="4223430" y="4137275"/>
                  <a:ext cx="81930" cy="15132"/>
                </a:xfrm>
                <a:custGeom>
                  <a:rect b="b" l="l" r="r" t="t"/>
                  <a:pathLst>
                    <a:path extrusionOk="0" fill="none" h="1924" w="10417">
                      <a:moveTo>
                        <a:pt x="1" y="1923"/>
                      </a:moveTo>
                      <a:lnTo>
                        <a:pt x="10416"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1"/>
                <p:cNvSpPr/>
                <p:nvPr/>
              </p:nvSpPr>
              <p:spPr>
                <a:xfrm>
                  <a:off x="4303638" y="4138982"/>
                  <a:ext cx="59947" cy="23894"/>
                </a:xfrm>
                <a:custGeom>
                  <a:rect b="b" l="l" r="r" t="t"/>
                  <a:pathLst>
                    <a:path extrusionOk="0" fill="none" h="3038" w="7622">
                      <a:moveTo>
                        <a:pt x="7621" y="3037"/>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1"/>
                <p:cNvSpPr/>
                <p:nvPr/>
              </p:nvSpPr>
              <p:spPr>
                <a:xfrm>
                  <a:off x="4201644" y="4267237"/>
                  <a:ext cx="39970" cy="77164"/>
                </a:xfrm>
                <a:custGeom>
                  <a:rect b="b" l="l" r="r" t="t"/>
                  <a:pathLst>
                    <a:path extrusionOk="0" fill="none" h="9811" w="5082">
                      <a:moveTo>
                        <a:pt x="1" y="0"/>
                      </a:moveTo>
                      <a:lnTo>
                        <a:pt x="5081" y="981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1"/>
                <p:cNvSpPr/>
                <p:nvPr/>
              </p:nvSpPr>
              <p:spPr>
                <a:xfrm>
                  <a:off x="4203831" y="4258003"/>
                  <a:ext cx="103142" cy="9241"/>
                </a:xfrm>
                <a:custGeom>
                  <a:rect b="b" l="l" r="r" t="t"/>
                  <a:pathLst>
                    <a:path extrusionOk="0" fill="none" h="1175" w="13114">
                      <a:moveTo>
                        <a:pt x="1" y="1174"/>
                      </a:moveTo>
                      <a:lnTo>
                        <a:pt x="1311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1"/>
                <p:cNvSpPr/>
                <p:nvPr/>
              </p:nvSpPr>
              <p:spPr>
                <a:xfrm>
                  <a:off x="4179001" y="3943372"/>
                  <a:ext cx="51673" cy="104951"/>
                </a:xfrm>
                <a:custGeom>
                  <a:rect b="b" l="l" r="r" t="t"/>
                  <a:pathLst>
                    <a:path extrusionOk="0" fill="none" h="13344" w="6570">
                      <a:moveTo>
                        <a:pt x="1" y="13344"/>
                      </a:moveTo>
                      <a:lnTo>
                        <a:pt x="656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1"/>
                <p:cNvSpPr/>
                <p:nvPr/>
              </p:nvSpPr>
              <p:spPr>
                <a:xfrm>
                  <a:off x="4248071" y="4019772"/>
                  <a:ext cx="76597" cy="8"/>
                </a:xfrm>
                <a:custGeom>
                  <a:rect b="b" l="l" r="r" t="t"/>
                  <a:pathLst>
                    <a:path extrusionOk="0" fill="none" h="1" w="9739">
                      <a:moveTo>
                        <a:pt x="1" y="1"/>
                      </a:moveTo>
                      <a:lnTo>
                        <a:pt x="9739"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1"/>
                <p:cNvSpPr/>
                <p:nvPr/>
              </p:nvSpPr>
              <p:spPr>
                <a:xfrm>
                  <a:off x="4219529" y="4138982"/>
                  <a:ext cx="84116" cy="63282"/>
                </a:xfrm>
                <a:custGeom>
                  <a:rect b="b" l="l" r="r" t="t"/>
                  <a:pathLst>
                    <a:path extrusionOk="0" fill="none" h="8046" w="10695">
                      <a:moveTo>
                        <a:pt x="1" y="8045"/>
                      </a:moveTo>
                      <a:lnTo>
                        <a:pt x="10694"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1"/>
                <p:cNvSpPr/>
                <p:nvPr/>
              </p:nvSpPr>
              <p:spPr>
                <a:xfrm>
                  <a:off x="3654964" y="3289853"/>
                  <a:ext cx="46820" cy="63848"/>
                </a:xfrm>
                <a:custGeom>
                  <a:rect b="b" l="l" r="r" t="t"/>
                  <a:pathLst>
                    <a:path extrusionOk="0" fill="none" h="8118" w="5953">
                      <a:moveTo>
                        <a:pt x="1" y="0"/>
                      </a:moveTo>
                      <a:lnTo>
                        <a:pt x="5952" y="8117"/>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1"/>
                <p:cNvSpPr/>
                <p:nvPr/>
              </p:nvSpPr>
              <p:spPr>
                <a:xfrm>
                  <a:off x="3619760" y="3353693"/>
                  <a:ext cx="85736" cy="36730"/>
                </a:xfrm>
                <a:custGeom>
                  <a:rect b="b" l="l" r="r" t="t"/>
                  <a:pathLst>
                    <a:path extrusionOk="0" fill="none" h="4670" w="10901">
                      <a:moveTo>
                        <a:pt x="1" y="4670"/>
                      </a:moveTo>
                      <a:lnTo>
                        <a:pt x="1090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1"/>
                <p:cNvSpPr/>
                <p:nvPr/>
              </p:nvSpPr>
              <p:spPr>
                <a:xfrm>
                  <a:off x="3703011" y="3354739"/>
                  <a:ext cx="70415" cy="79350"/>
                </a:xfrm>
                <a:custGeom>
                  <a:rect b="b" l="l" r="r" t="t"/>
                  <a:pathLst>
                    <a:path extrusionOk="0" fill="none" h="10089" w="8953">
                      <a:moveTo>
                        <a:pt x="1" y="0"/>
                      </a:moveTo>
                      <a:lnTo>
                        <a:pt x="8952" y="10089"/>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1"/>
                <p:cNvSpPr/>
                <p:nvPr/>
              </p:nvSpPr>
              <p:spPr>
                <a:xfrm>
                  <a:off x="3779884" y="3366443"/>
                  <a:ext cx="34449" cy="67647"/>
                </a:xfrm>
                <a:custGeom>
                  <a:rect b="b" l="l" r="r" t="t"/>
                  <a:pathLst>
                    <a:path extrusionOk="0" fill="none" h="8601" w="4380">
                      <a:moveTo>
                        <a:pt x="1" y="8601"/>
                      </a:moveTo>
                      <a:lnTo>
                        <a:pt x="438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1"/>
                <p:cNvSpPr/>
                <p:nvPr/>
              </p:nvSpPr>
              <p:spPr>
                <a:xfrm>
                  <a:off x="3701776" y="3353693"/>
                  <a:ext cx="116363" cy="12757"/>
                </a:xfrm>
                <a:custGeom>
                  <a:rect b="b" l="l" r="r" t="t"/>
                  <a:pathLst>
                    <a:path extrusionOk="0" fill="none" h="1622" w="14795">
                      <a:moveTo>
                        <a:pt x="14795" y="1621"/>
                      </a:moveTo>
                      <a:lnTo>
                        <a:pt x="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1"/>
                <p:cNvSpPr/>
                <p:nvPr/>
              </p:nvSpPr>
              <p:spPr>
                <a:xfrm>
                  <a:off x="3701776" y="3313063"/>
                  <a:ext cx="227204" cy="40638"/>
                </a:xfrm>
                <a:custGeom>
                  <a:rect b="b" l="l" r="r" t="t"/>
                  <a:pathLst>
                    <a:path extrusionOk="0" fill="none" h="5167" w="28888">
                      <a:moveTo>
                        <a:pt x="28887" y="1"/>
                      </a:moveTo>
                      <a:lnTo>
                        <a:pt x="0" y="51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1"/>
                <p:cNvSpPr/>
                <p:nvPr/>
              </p:nvSpPr>
              <p:spPr>
                <a:xfrm>
                  <a:off x="3888633" y="3313063"/>
                  <a:ext cx="40347" cy="114467"/>
                </a:xfrm>
                <a:custGeom>
                  <a:rect b="b" l="l" r="r" t="t"/>
                  <a:pathLst>
                    <a:path extrusionOk="0" fill="none" h="14554" w="5130">
                      <a:moveTo>
                        <a:pt x="5129" y="1"/>
                      </a:moveTo>
                      <a:lnTo>
                        <a:pt x="0" y="1455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1"/>
                <p:cNvSpPr/>
                <p:nvPr/>
              </p:nvSpPr>
              <p:spPr>
                <a:xfrm>
                  <a:off x="3814325" y="3366443"/>
                  <a:ext cx="74316" cy="61087"/>
                </a:xfrm>
                <a:custGeom>
                  <a:rect b="b" l="l" r="r" t="t"/>
                  <a:pathLst>
                    <a:path extrusionOk="0" fill="none" h="7767" w="9449">
                      <a:moveTo>
                        <a:pt x="1" y="0"/>
                      </a:moveTo>
                      <a:lnTo>
                        <a:pt x="9448" y="776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1"/>
                <p:cNvSpPr/>
                <p:nvPr/>
              </p:nvSpPr>
              <p:spPr>
                <a:xfrm>
                  <a:off x="3838399" y="3427522"/>
                  <a:ext cx="50242" cy="67749"/>
                </a:xfrm>
                <a:custGeom>
                  <a:rect b="b" l="l" r="r" t="t"/>
                  <a:pathLst>
                    <a:path extrusionOk="0" fill="none" h="8614" w="6388">
                      <a:moveTo>
                        <a:pt x="0" y="8613"/>
                      </a:moveTo>
                      <a:lnTo>
                        <a:pt x="638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1"/>
                <p:cNvSpPr/>
                <p:nvPr/>
              </p:nvSpPr>
              <p:spPr>
                <a:xfrm>
                  <a:off x="3814325" y="3313063"/>
                  <a:ext cx="114656" cy="53388"/>
                </a:xfrm>
                <a:custGeom>
                  <a:rect b="b" l="l" r="r" t="t"/>
                  <a:pathLst>
                    <a:path extrusionOk="0" fill="none" h="6788" w="14578">
                      <a:moveTo>
                        <a:pt x="1" y="6787"/>
                      </a:moveTo>
                      <a:lnTo>
                        <a:pt x="14577"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1"/>
                <p:cNvSpPr/>
                <p:nvPr/>
              </p:nvSpPr>
              <p:spPr>
                <a:xfrm>
                  <a:off x="3888633" y="3427522"/>
                  <a:ext cx="55377" cy="76212"/>
                </a:xfrm>
                <a:custGeom>
                  <a:rect b="b" l="l" r="r" t="t"/>
                  <a:pathLst>
                    <a:path extrusionOk="0" fill="none" h="9690" w="7041">
                      <a:moveTo>
                        <a:pt x="0" y="0"/>
                      </a:moveTo>
                      <a:lnTo>
                        <a:pt x="7041" y="969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1"/>
                <p:cNvSpPr/>
                <p:nvPr/>
              </p:nvSpPr>
              <p:spPr>
                <a:xfrm>
                  <a:off x="3944003" y="3406208"/>
                  <a:ext cx="40631" cy="97526"/>
                </a:xfrm>
                <a:custGeom>
                  <a:rect b="b" l="l" r="r" t="t"/>
                  <a:pathLst>
                    <a:path extrusionOk="0" fill="none" h="12400" w="5166">
                      <a:moveTo>
                        <a:pt x="1" y="12400"/>
                      </a:moveTo>
                      <a:lnTo>
                        <a:pt x="516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1"/>
                <p:cNvSpPr/>
                <p:nvPr/>
              </p:nvSpPr>
              <p:spPr>
                <a:xfrm>
                  <a:off x="3984625" y="3357500"/>
                  <a:ext cx="55291" cy="48716"/>
                </a:xfrm>
                <a:custGeom>
                  <a:rect b="b" l="l" r="r" t="t"/>
                  <a:pathLst>
                    <a:path extrusionOk="0" fill="none" h="6194" w="7030">
                      <a:moveTo>
                        <a:pt x="1" y="6194"/>
                      </a:moveTo>
                      <a:lnTo>
                        <a:pt x="7029"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1"/>
                <p:cNvSpPr/>
                <p:nvPr/>
              </p:nvSpPr>
              <p:spPr>
                <a:xfrm>
                  <a:off x="3888633" y="3406208"/>
                  <a:ext cx="96000" cy="21322"/>
                </a:xfrm>
                <a:custGeom>
                  <a:rect b="b" l="l" r="r" t="t"/>
                  <a:pathLst>
                    <a:path extrusionOk="0" fill="none" h="2711" w="12206">
                      <a:moveTo>
                        <a:pt x="0" y="2710"/>
                      </a:moveTo>
                      <a:lnTo>
                        <a:pt x="1220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61"/>
                <p:cNvSpPr/>
                <p:nvPr/>
              </p:nvSpPr>
              <p:spPr>
                <a:xfrm>
                  <a:off x="3984625" y="3406208"/>
                  <a:ext cx="42251" cy="136348"/>
                </a:xfrm>
                <a:custGeom>
                  <a:rect b="b" l="l" r="r" t="t"/>
                  <a:pathLst>
                    <a:path extrusionOk="0" fill="none" h="17336" w="5372">
                      <a:moveTo>
                        <a:pt x="1" y="1"/>
                      </a:moveTo>
                      <a:lnTo>
                        <a:pt x="5372" y="17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1"/>
                <p:cNvSpPr/>
                <p:nvPr/>
              </p:nvSpPr>
              <p:spPr>
                <a:xfrm>
                  <a:off x="4026868" y="3427522"/>
                  <a:ext cx="35597" cy="115033"/>
                </a:xfrm>
                <a:custGeom>
                  <a:rect b="b" l="l" r="r" t="t"/>
                  <a:pathLst>
                    <a:path extrusionOk="0" fill="none" h="14626" w="4526">
                      <a:moveTo>
                        <a:pt x="1" y="14625"/>
                      </a:moveTo>
                      <a:lnTo>
                        <a:pt x="4525"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1"/>
                <p:cNvSpPr/>
                <p:nvPr/>
              </p:nvSpPr>
              <p:spPr>
                <a:xfrm>
                  <a:off x="3876261" y="3542548"/>
                  <a:ext cx="150615" cy="52051"/>
                </a:xfrm>
                <a:custGeom>
                  <a:rect b="b" l="l" r="r" t="t"/>
                  <a:pathLst>
                    <a:path extrusionOk="0" fill="none" h="6618" w="19150">
                      <a:moveTo>
                        <a:pt x="1" y="6617"/>
                      </a:moveTo>
                      <a:lnTo>
                        <a:pt x="19150"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1"/>
                <p:cNvSpPr/>
                <p:nvPr/>
              </p:nvSpPr>
              <p:spPr>
                <a:xfrm>
                  <a:off x="4006702" y="3542548"/>
                  <a:ext cx="20174" cy="99044"/>
                </a:xfrm>
                <a:custGeom>
                  <a:rect b="b" l="l" r="r" t="t"/>
                  <a:pathLst>
                    <a:path extrusionOk="0" fill="none" h="12593" w="2565">
                      <a:moveTo>
                        <a:pt x="2565" y="0"/>
                      </a:moveTo>
                      <a:lnTo>
                        <a:pt x="0" y="1259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1"/>
                <p:cNvSpPr/>
                <p:nvPr/>
              </p:nvSpPr>
              <p:spPr>
                <a:xfrm>
                  <a:off x="3912700" y="3641584"/>
                  <a:ext cx="97817" cy="41779"/>
                </a:xfrm>
                <a:custGeom>
                  <a:rect b="b" l="l" r="r" t="t"/>
                  <a:pathLst>
                    <a:path extrusionOk="0" fill="none" h="5312" w="12437">
                      <a:moveTo>
                        <a:pt x="1" y="5311"/>
                      </a:moveTo>
                      <a:lnTo>
                        <a:pt x="12436"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1"/>
                <p:cNvSpPr/>
                <p:nvPr/>
              </p:nvSpPr>
              <p:spPr>
                <a:xfrm>
                  <a:off x="3875601" y="3503726"/>
                  <a:ext cx="68410" cy="89158"/>
                </a:xfrm>
                <a:custGeom>
                  <a:rect b="b" l="l" r="r" t="t"/>
                  <a:pathLst>
                    <a:path extrusionOk="0" fill="none" h="11336" w="8698">
                      <a:moveTo>
                        <a:pt x="8698" y="1"/>
                      </a:moveTo>
                      <a:lnTo>
                        <a:pt x="0" y="11335"/>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1"/>
                <p:cNvSpPr/>
                <p:nvPr/>
              </p:nvSpPr>
              <p:spPr>
                <a:xfrm>
                  <a:off x="3944003" y="3503726"/>
                  <a:ext cx="89441" cy="36163"/>
                </a:xfrm>
                <a:custGeom>
                  <a:rect b="b" l="l" r="r" t="t"/>
                  <a:pathLst>
                    <a:path extrusionOk="0" fill="none" h="4598" w="11372">
                      <a:moveTo>
                        <a:pt x="1" y="1"/>
                      </a:moveTo>
                      <a:lnTo>
                        <a:pt x="11372" y="459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1"/>
                <p:cNvSpPr/>
                <p:nvPr/>
              </p:nvSpPr>
              <p:spPr>
                <a:xfrm>
                  <a:off x="4033436" y="3490599"/>
                  <a:ext cx="132824" cy="49290"/>
                </a:xfrm>
                <a:custGeom>
                  <a:rect b="b" l="l" r="r" t="t"/>
                  <a:pathLst>
                    <a:path extrusionOk="0" fill="none" h="6267" w="16888">
                      <a:moveTo>
                        <a:pt x="1" y="6267"/>
                      </a:moveTo>
                      <a:lnTo>
                        <a:pt x="16888"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1"/>
                <p:cNvSpPr/>
                <p:nvPr/>
              </p:nvSpPr>
              <p:spPr>
                <a:xfrm>
                  <a:off x="4166252" y="3490599"/>
                  <a:ext cx="73459" cy="95528"/>
                </a:xfrm>
                <a:custGeom>
                  <a:rect b="b" l="l" r="r" t="t"/>
                  <a:pathLst>
                    <a:path extrusionOk="0" fill="none" h="12146" w="9340">
                      <a:moveTo>
                        <a:pt x="1" y="0"/>
                      </a:moveTo>
                      <a:lnTo>
                        <a:pt x="9339" y="12146"/>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1"/>
                <p:cNvSpPr/>
                <p:nvPr/>
              </p:nvSpPr>
              <p:spPr>
                <a:xfrm>
                  <a:off x="4027726" y="3539882"/>
                  <a:ext cx="211985" cy="39970"/>
                </a:xfrm>
                <a:custGeom>
                  <a:rect b="b" l="l" r="r" t="t"/>
                  <a:pathLst>
                    <a:path extrusionOk="0" fill="none" h="5082" w="26953">
                      <a:moveTo>
                        <a:pt x="26952" y="5081"/>
                      </a:moveTo>
                      <a:lnTo>
                        <a:pt x="1"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61"/>
                <p:cNvSpPr/>
                <p:nvPr/>
              </p:nvSpPr>
              <p:spPr>
                <a:xfrm>
                  <a:off x="4027726" y="3539882"/>
                  <a:ext cx="99720" cy="174878"/>
                </a:xfrm>
                <a:custGeom>
                  <a:rect b="b" l="l" r="r" t="t"/>
                  <a:pathLst>
                    <a:path extrusionOk="0" fill="none" h="22235" w="12679">
                      <a:moveTo>
                        <a:pt x="1" y="1"/>
                      </a:moveTo>
                      <a:lnTo>
                        <a:pt x="12678" y="2223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1"/>
                <p:cNvSpPr/>
                <p:nvPr/>
              </p:nvSpPr>
              <p:spPr>
                <a:xfrm>
                  <a:off x="4027726" y="3539882"/>
                  <a:ext cx="159754" cy="111707"/>
                </a:xfrm>
                <a:custGeom>
                  <a:rect b="b" l="l" r="r" t="t"/>
                  <a:pathLst>
                    <a:path extrusionOk="0" fill="none" h="14203" w="20312">
                      <a:moveTo>
                        <a:pt x="1" y="1"/>
                      </a:moveTo>
                      <a:lnTo>
                        <a:pt x="20311" y="142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1"/>
                <p:cNvSpPr/>
                <p:nvPr/>
              </p:nvSpPr>
              <p:spPr>
                <a:xfrm>
                  <a:off x="4006702" y="3641584"/>
                  <a:ext cx="120743" cy="73176"/>
                </a:xfrm>
                <a:custGeom>
                  <a:rect b="b" l="l" r="r" t="t"/>
                  <a:pathLst>
                    <a:path extrusionOk="0" fill="none" h="9304" w="15352">
                      <a:moveTo>
                        <a:pt x="0" y="1"/>
                      </a:moveTo>
                      <a:lnTo>
                        <a:pt x="15351" y="9303"/>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1"/>
                <p:cNvSpPr/>
                <p:nvPr/>
              </p:nvSpPr>
              <p:spPr>
                <a:xfrm>
                  <a:off x="4006702" y="3641584"/>
                  <a:ext cx="39773" cy="140249"/>
                </a:xfrm>
                <a:custGeom>
                  <a:rect b="b" l="l" r="r" t="t"/>
                  <a:pathLst>
                    <a:path extrusionOk="0" fill="none" h="17832" w="5057">
                      <a:moveTo>
                        <a:pt x="5057" y="17832"/>
                      </a:moveTo>
                      <a:lnTo>
                        <a:pt x="0"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1"/>
                <p:cNvSpPr/>
                <p:nvPr/>
              </p:nvSpPr>
              <p:spPr>
                <a:xfrm>
                  <a:off x="3996423" y="3784585"/>
                  <a:ext cx="51862" cy="10280"/>
                </a:xfrm>
                <a:custGeom>
                  <a:rect b="b" l="l" r="r" t="t"/>
                  <a:pathLst>
                    <a:path extrusionOk="0" fill="none" h="1307" w="6594">
                      <a:moveTo>
                        <a:pt x="1" y="1307"/>
                      </a:moveTo>
                      <a:lnTo>
                        <a:pt x="6594"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1"/>
                <p:cNvSpPr/>
                <p:nvPr/>
              </p:nvSpPr>
              <p:spPr>
                <a:xfrm>
                  <a:off x="4048277" y="3784585"/>
                  <a:ext cx="47583" cy="68890"/>
                </a:xfrm>
                <a:custGeom>
                  <a:rect b="b" l="l" r="r" t="t"/>
                  <a:pathLst>
                    <a:path extrusionOk="0" fill="none" h="8759" w="6050">
                      <a:moveTo>
                        <a:pt x="1" y="0"/>
                      </a:moveTo>
                      <a:lnTo>
                        <a:pt x="6049" y="8758"/>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1"/>
                <p:cNvSpPr/>
                <p:nvPr/>
              </p:nvSpPr>
              <p:spPr>
                <a:xfrm>
                  <a:off x="4095947" y="3788392"/>
                  <a:ext cx="10280" cy="64894"/>
                </a:xfrm>
                <a:custGeom>
                  <a:rect b="b" l="l" r="r" t="t"/>
                  <a:pathLst>
                    <a:path extrusionOk="0" fill="none" h="8251" w="1307">
                      <a:moveTo>
                        <a:pt x="0" y="8250"/>
                      </a:moveTo>
                      <a:lnTo>
                        <a:pt x="1307" y="0"/>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1"/>
                <p:cNvSpPr/>
                <p:nvPr/>
              </p:nvSpPr>
              <p:spPr>
                <a:xfrm>
                  <a:off x="4095852" y="3853467"/>
                  <a:ext cx="45672" cy="15895"/>
                </a:xfrm>
                <a:custGeom>
                  <a:rect b="b" l="l" r="r" t="t"/>
                  <a:pathLst>
                    <a:path extrusionOk="0" fill="none" h="2021" w="5807">
                      <a:moveTo>
                        <a:pt x="0" y="0"/>
                      </a:moveTo>
                      <a:lnTo>
                        <a:pt x="5807" y="202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1"/>
                <p:cNvSpPr/>
                <p:nvPr/>
              </p:nvSpPr>
              <p:spPr>
                <a:xfrm>
                  <a:off x="4138567" y="3868308"/>
                  <a:ext cx="16469" cy="101710"/>
                </a:xfrm>
                <a:custGeom>
                  <a:rect b="b" l="l" r="r" t="t"/>
                  <a:pathLst>
                    <a:path extrusionOk="0" fill="none" h="12932" w="2094">
                      <a:moveTo>
                        <a:pt x="1" y="1"/>
                      </a:moveTo>
                      <a:lnTo>
                        <a:pt x="2093" y="1293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1"/>
                <p:cNvSpPr/>
                <p:nvPr/>
              </p:nvSpPr>
              <p:spPr>
                <a:xfrm>
                  <a:off x="3875601" y="3592876"/>
                  <a:ext cx="131110" cy="48716"/>
                </a:xfrm>
                <a:custGeom>
                  <a:rect b="b" l="l" r="r" t="t"/>
                  <a:pathLst>
                    <a:path extrusionOk="0" fill="none" h="6194" w="16670">
                      <a:moveTo>
                        <a:pt x="0" y="0"/>
                      </a:moveTo>
                      <a:lnTo>
                        <a:pt x="16669" y="6194"/>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1"/>
                <p:cNvSpPr/>
                <p:nvPr/>
              </p:nvSpPr>
              <p:spPr>
                <a:xfrm>
                  <a:off x="4164828" y="3394410"/>
                  <a:ext cx="26458" cy="93153"/>
                </a:xfrm>
                <a:custGeom>
                  <a:rect b="b" l="l" r="r" t="t"/>
                  <a:pathLst>
                    <a:path extrusionOk="0" fill="none" h="11844" w="3364">
                      <a:moveTo>
                        <a:pt x="0" y="11843"/>
                      </a:moveTo>
                      <a:lnTo>
                        <a:pt x="3363" y="1"/>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61"/>
                <p:cNvSpPr/>
                <p:nvPr/>
              </p:nvSpPr>
              <p:spPr>
                <a:xfrm>
                  <a:off x="4191278" y="3394410"/>
                  <a:ext cx="86586" cy="52719"/>
                </a:xfrm>
                <a:custGeom>
                  <a:rect b="b" l="l" r="r" t="t"/>
                  <a:pathLst>
                    <a:path extrusionOk="0" fill="none" h="6703" w="11009">
                      <a:moveTo>
                        <a:pt x="0" y="1"/>
                      </a:moveTo>
                      <a:lnTo>
                        <a:pt x="11008" y="6702"/>
                      </a:lnTo>
                    </a:path>
                  </a:pathLst>
                </a:custGeom>
                <a:no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0" name="Google Shape;4500;p61"/>
              <p:cNvGrpSpPr/>
              <p:nvPr/>
            </p:nvGrpSpPr>
            <p:grpSpPr>
              <a:xfrm>
                <a:off x="4180904" y="4251758"/>
                <a:ext cx="37783" cy="32420"/>
                <a:chOff x="4180904" y="4251758"/>
                <a:chExt cx="37783" cy="32420"/>
              </a:xfrm>
            </p:grpSpPr>
            <p:sp>
              <p:nvSpPr>
                <p:cNvPr id="4501" name="Google Shape;4501;p61"/>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1"/>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3" name="Google Shape;4503;p61"/>
              <p:cNvGrpSpPr/>
              <p:nvPr/>
            </p:nvGrpSpPr>
            <p:grpSpPr>
              <a:xfrm>
                <a:off x="4201644" y="4081324"/>
                <a:ext cx="37783" cy="32364"/>
                <a:chOff x="4201644" y="4081324"/>
                <a:chExt cx="37783" cy="32364"/>
              </a:xfrm>
            </p:grpSpPr>
            <p:sp>
              <p:nvSpPr>
                <p:cNvPr id="4504" name="Google Shape;4504;p61"/>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1"/>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6" name="Google Shape;4506;p61"/>
              <p:cNvGrpSpPr/>
              <p:nvPr/>
            </p:nvGrpSpPr>
            <p:grpSpPr>
              <a:xfrm>
                <a:off x="4284416" y="3887428"/>
                <a:ext cx="37783" cy="32451"/>
                <a:chOff x="4284416" y="3887428"/>
                <a:chExt cx="37783" cy="32451"/>
              </a:xfrm>
            </p:grpSpPr>
            <p:sp>
              <p:nvSpPr>
                <p:cNvPr id="4507" name="Google Shape;4507;p61"/>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1"/>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9" name="Google Shape;4509;p61"/>
              <p:cNvGrpSpPr/>
              <p:nvPr/>
            </p:nvGrpSpPr>
            <p:grpSpPr>
              <a:xfrm>
                <a:off x="4223721" y="3860404"/>
                <a:ext cx="37870" cy="32364"/>
                <a:chOff x="4223721" y="3860404"/>
                <a:chExt cx="37870" cy="32364"/>
              </a:xfrm>
            </p:grpSpPr>
            <p:sp>
              <p:nvSpPr>
                <p:cNvPr id="4510" name="Google Shape;4510;p61"/>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1"/>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2" name="Google Shape;4512;p61"/>
              <p:cNvGrpSpPr/>
              <p:nvPr/>
            </p:nvGrpSpPr>
            <p:grpSpPr>
              <a:xfrm>
                <a:off x="4104889" y="3699242"/>
                <a:ext cx="37776" cy="32357"/>
                <a:chOff x="4104889" y="3699242"/>
                <a:chExt cx="37776" cy="32357"/>
              </a:xfrm>
            </p:grpSpPr>
            <p:sp>
              <p:nvSpPr>
                <p:cNvPr id="4513" name="Google Shape;4513;p61"/>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1"/>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61"/>
              <p:cNvGrpSpPr/>
              <p:nvPr/>
            </p:nvGrpSpPr>
            <p:grpSpPr>
              <a:xfrm>
                <a:off x="4143608" y="3475121"/>
                <a:ext cx="37878" cy="32420"/>
                <a:chOff x="4143608" y="3475121"/>
                <a:chExt cx="37878" cy="32420"/>
              </a:xfrm>
            </p:grpSpPr>
            <p:sp>
              <p:nvSpPr>
                <p:cNvPr id="4516" name="Google Shape;4516;p61"/>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1"/>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8" name="Google Shape;4518;p61"/>
              <p:cNvGrpSpPr/>
              <p:nvPr/>
            </p:nvGrpSpPr>
            <p:grpSpPr>
              <a:xfrm>
                <a:off x="4217248" y="3570893"/>
                <a:ext cx="37776" cy="32364"/>
                <a:chOff x="4217248" y="3570893"/>
                <a:chExt cx="37776" cy="32364"/>
              </a:xfrm>
            </p:grpSpPr>
            <p:sp>
              <p:nvSpPr>
                <p:cNvPr id="4519" name="Google Shape;4519;p61"/>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1"/>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1" name="Google Shape;4521;p61"/>
              <p:cNvGrpSpPr/>
              <p:nvPr/>
            </p:nvGrpSpPr>
            <p:grpSpPr>
              <a:xfrm>
                <a:off x="4255307" y="3431612"/>
                <a:ext cx="37776" cy="32451"/>
                <a:chOff x="4255307" y="3431612"/>
                <a:chExt cx="37776" cy="32451"/>
              </a:xfrm>
            </p:grpSpPr>
            <p:sp>
              <p:nvSpPr>
                <p:cNvPr id="4522" name="Google Shape;4522;p61"/>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1"/>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1"/>
              <p:cNvGrpSpPr/>
              <p:nvPr/>
            </p:nvGrpSpPr>
            <p:grpSpPr>
              <a:xfrm>
                <a:off x="3853052" y="3577398"/>
                <a:ext cx="37776" cy="32420"/>
                <a:chOff x="3853052" y="3577398"/>
                <a:chExt cx="37776" cy="32420"/>
              </a:xfrm>
            </p:grpSpPr>
            <p:sp>
              <p:nvSpPr>
                <p:cNvPr id="4525" name="Google Shape;4525;p61"/>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1"/>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7" name="Google Shape;4527;p61"/>
              <p:cNvGrpSpPr/>
              <p:nvPr/>
            </p:nvGrpSpPr>
            <p:grpSpPr>
              <a:xfrm>
                <a:off x="4039908" y="3412107"/>
                <a:ext cx="37776" cy="32357"/>
                <a:chOff x="4039908" y="3412107"/>
                <a:chExt cx="37776" cy="32357"/>
              </a:xfrm>
            </p:grpSpPr>
            <p:sp>
              <p:nvSpPr>
                <p:cNvPr id="4528" name="Google Shape;4528;p61"/>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1"/>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0" name="Google Shape;4530;p61"/>
              <p:cNvGrpSpPr/>
              <p:nvPr/>
            </p:nvGrpSpPr>
            <p:grpSpPr>
              <a:xfrm>
                <a:off x="4017360" y="3342061"/>
                <a:ext cx="37870" cy="32380"/>
                <a:chOff x="4017360" y="3342061"/>
                <a:chExt cx="37870" cy="32380"/>
              </a:xfrm>
            </p:grpSpPr>
            <p:sp>
              <p:nvSpPr>
                <p:cNvPr id="4531" name="Google Shape;4531;p61"/>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1"/>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33" name="Google Shape;4533;p61"/>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1"/>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5" name="Google Shape;4535;p61"/>
              <p:cNvGrpSpPr/>
              <p:nvPr/>
            </p:nvGrpSpPr>
            <p:grpSpPr>
              <a:xfrm>
                <a:off x="3750870" y="3418650"/>
                <a:ext cx="37776" cy="32380"/>
                <a:chOff x="3750870" y="3418650"/>
                <a:chExt cx="37776" cy="32380"/>
              </a:xfrm>
            </p:grpSpPr>
            <p:sp>
              <p:nvSpPr>
                <p:cNvPr id="4536" name="Google Shape;4536;p61"/>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1"/>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8" name="Google Shape;4538;p61"/>
              <p:cNvGrpSpPr/>
              <p:nvPr/>
            </p:nvGrpSpPr>
            <p:grpSpPr>
              <a:xfrm>
                <a:off x="3632509" y="3274438"/>
                <a:ext cx="37783" cy="32357"/>
                <a:chOff x="3632509" y="3274438"/>
                <a:chExt cx="37783" cy="32357"/>
              </a:xfrm>
            </p:grpSpPr>
            <p:sp>
              <p:nvSpPr>
                <p:cNvPr id="4539" name="Google Shape;4539;p61"/>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1"/>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61"/>
              <p:cNvGrpSpPr/>
              <p:nvPr/>
            </p:nvGrpSpPr>
            <p:grpSpPr>
              <a:xfrm>
                <a:off x="3906424" y="3297561"/>
                <a:ext cx="37776" cy="32451"/>
                <a:chOff x="3906424" y="3297561"/>
                <a:chExt cx="37776" cy="32451"/>
              </a:xfrm>
            </p:grpSpPr>
            <p:sp>
              <p:nvSpPr>
                <p:cNvPr id="4542" name="Google Shape;4542;p61"/>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1"/>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4" name="Google Shape;4544;p61"/>
              <p:cNvGrpSpPr/>
              <p:nvPr/>
            </p:nvGrpSpPr>
            <p:grpSpPr>
              <a:xfrm>
                <a:off x="3866084" y="3412107"/>
                <a:ext cx="37776" cy="32357"/>
                <a:chOff x="3866084" y="3412107"/>
                <a:chExt cx="37776" cy="32357"/>
              </a:xfrm>
            </p:grpSpPr>
            <p:sp>
              <p:nvSpPr>
                <p:cNvPr id="4545" name="Google Shape;4545;p61"/>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61"/>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7" name="Google Shape;4547;p61"/>
              <p:cNvGrpSpPr/>
              <p:nvPr/>
            </p:nvGrpSpPr>
            <p:grpSpPr>
              <a:xfrm>
                <a:off x="4023919" y="3766409"/>
                <a:ext cx="37783" cy="32357"/>
                <a:chOff x="4023919" y="3766409"/>
                <a:chExt cx="37783" cy="32357"/>
              </a:xfrm>
            </p:grpSpPr>
            <p:sp>
              <p:nvSpPr>
                <p:cNvPr id="4548" name="Google Shape;4548;p61"/>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1"/>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0" name="Google Shape;4550;p61"/>
              <p:cNvGrpSpPr/>
              <p:nvPr/>
            </p:nvGrpSpPr>
            <p:grpSpPr>
              <a:xfrm>
                <a:off x="3973882" y="3779449"/>
                <a:ext cx="37776" cy="32357"/>
                <a:chOff x="3973882" y="3779449"/>
                <a:chExt cx="37776" cy="32357"/>
              </a:xfrm>
            </p:grpSpPr>
            <p:sp>
              <p:nvSpPr>
                <p:cNvPr id="4551" name="Google Shape;4551;p61"/>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1"/>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3" name="Google Shape;4553;p61"/>
              <p:cNvGrpSpPr/>
              <p:nvPr/>
            </p:nvGrpSpPr>
            <p:grpSpPr>
              <a:xfrm>
                <a:off x="4073398" y="3838028"/>
                <a:ext cx="37776" cy="32380"/>
                <a:chOff x="4073398" y="3838028"/>
                <a:chExt cx="37776" cy="32380"/>
              </a:xfrm>
            </p:grpSpPr>
            <p:sp>
              <p:nvSpPr>
                <p:cNvPr id="4554" name="Google Shape;4554;p61"/>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1"/>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6" name="Google Shape;4556;p61"/>
              <p:cNvGrpSpPr/>
              <p:nvPr/>
            </p:nvGrpSpPr>
            <p:grpSpPr>
              <a:xfrm>
                <a:off x="4342672" y="4144496"/>
                <a:ext cx="37752" cy="32364"/>
                <a:chOff x="4342672" y="4144496"/>
                <a:chExt cx="37752" cy="32364"/>
              </a:xfrm>
            </p:grpSpPr>
            <p:sp>
              <p:nvSpPr>
                <p:cNvPr id="4557" name="Google Shape;4557;p61"/>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1"/>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9" name="Google Shape;4559;p61"/>
              <p:cNvGrpSpPr/>
              <p:nvPr/>
            </p:nvGrpSpPr>
            <p:grpSpPr>
              <a:xfrm>
                <a:off x="4406386" y="4056872"/>
                <a:ext cx="37783" cy="32364"/>
                <a:chOff x="4406386" y="4056872"/>
                <a:chExt cx="37783" cy="32364"/>
              </a:xfrm>
            </p:grpSpPr>
            <p:sp>
              <p:nvSpPr>
                <p:cNvPr id="4560" name="Google Shape;4560;p61"/>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1"/>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2" name="Google Shape;4562;p61"/>
              <p:cNvGrpSpPr/>
              <p:nvPr/>
            </p:nvGrpSpPr>
            <p:grpSpPr>
              <a:xfrm>
                <a:off x="4284416" y="4245254"/>
                <a:ext cx="37783" cy="32357"/>
                <a:chOff x="4284416" y="4245254"/>
                <a:chExt cx="37783" cy="32357"/>
              </a:xfrm>
            </p:grpSpPr>
            <p:sp>
              <p:nvSpPr>
                <p:cNvPr id="4563" name="Google Shape;4563;p61"/>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1"/>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61"/>
              <p:cNvGrpSpPr/>
              <p:nvPr/>
            </p:nvGrpSpPr>
            <p:grpSpPr>
              <a:xfrm>
                <a:off x="4219057" y="4331258"/>
                <a:ext cx="37776" cy="32364"/>
                <a:chOff x="4219057" y="4331258"/>
                <a:chExt cx="37776" cy="32364"/>
              </a:xfrm>
            </p:grpSpPr>
            <p:sp>
              <p:nvSpPr>
                <p:cNvPr id="4566" name="Google Shape;4566;p61"/>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1"/>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1"/>
              <p:cNvGrpSpPr/>
              <p:nvPr/>
            </p:nvGrpSpPr>
            <p:grpSpPr>
              <a:xfrm>
                <a:off x="4204122" y="4141688"/>
                <a:ext cx="33497" cy="28699"/>
                <a:chOff x="4204122" y="4141688"/>
                <a:chExt cx="33497" cy="28699"/>
              </a:xfrm>
            </p:grpSpPr>
            <p:sp>
              <p:nvSpPr>
                <p:cNvPr id="4569" name="Google Shape;4569;p61"/>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1"/>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1"/>
              <p:cNvGrpSpPr/>
              <p:nvPr/>
            </p:nvGrpSpPr>
            <p:grpSpPr>
              <a:xfrm>
                <a:off x="4301546" y="4003869"/>
                <a:ext cx="38916" cy="33324"/>
                <a:chOff x="4301546" y="4003869"/>
                <a:chExt cx="38916" cy="33324"/>
              </a:xfrm>
            </p:grpSpPr>
            <p:sp>
              <p:nvSpPr>
                <p:cNvPr id="4572" name="Google Shape;4572;p61"/>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1"/>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4" name="Google Shape;4574;p61"/>
              <p:cNvGrpSpPr/>
              <p:nvPr/>
            </p:nvGrpSpPr>
            <p:grpSpPr>
              <a:xfrm>
                <a:off x="4210681" y="3924669"/>
                <a:ext cx="36549" cy="31366"/>
                <a:chOff x="4210681" y="3924669"/>
                <a:chExt cx="36549" cy="31366"/>
              </a:xfrm>
            </p:grpSpPr>
            <p:sp>
              <p:nvSpPr>
                <p:cNvPr id="4575" name="Google Shape;4575;p61"/>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1"/>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7" name="Google Shape;4577;p61"/>
              <p:cNvGrpSpPr/>
              <p:nvPr/>
            </p:nvGrpSpPr>
            <p:grpSpPr>
              <a:xfrm>
                <a:off x="3987771" y="3628874"/>
                <a:ext cx="31499" cy="26993"/>
                <a:chOff x="3987771" y="3628874"/>
                <a:chExt cx="31499" cy="26993"/>
              </a:xfrm>
            </p:grpSpPr>
            <p:sp>
              <p:nvSpPr>
                <p:cNvPr id="4578" name="Google Shape;4578;p61"/>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1"/>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1"/>
              <p:cNvGrpSpPr/>
              <p:nvPr/>
            </p:nvGrpSpPr>
            <p:grpSpPr>
              <a:xfrm>
                <a:off x="4087382" y="3775674"/>
                <a:ext cx="31405" cy="26898"/>
                <a:chOff x="4087382" y="3775674"/>
                <a:chExt cx="31405" cy="26898"/>
              </a:xfrm>
            </p:grpSpPr>
            <p:sp>
              <p:nvSpPr>
                <p:cNvPr id="4581" name="Google Shape;4581;p61"/>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1"/>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3" name="Google Shape;4583;p61"/>
              <p:cNvGrpSpPr/>
              <p:nvPr/>
            </p:nvGrpSpPr>
            <p:grpSpPr>
              <a:xfrm>
                <a:off x="4118873" y="3856637"/>
                <a:ext cx="31405" cy="26906"/>
                <a:chOff x="4118873" y="3856637"/>
                <a:chExt cx="31405" cy="26906"/>
              </a:xfrm>
            </p:grpSpPr>
            <p:sp>
              <p:nvSpPr>
                <p:cNvPr id="4584" name="Google Shape;4584;p61"/>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1"/>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61"/>
              <p:cNvGrpSpPr/>
              <p:nvPr/>
            </p:nvGrpSpPr>
            <p:grpSpPr>
              <a:xfrm>
                <a:off x="4168541" y="3639523"/>
                <a:ext cx="31499" cy="26906"/>
                <a:chOff x="4168541" y="3639523"/>
                <a:chExt cx="31499" cy="26906"/>
              </a:xfrm>
            </p:grpSpPr>
            <p:sp>
              <p:nvSpPr>
                <p:cNvPr id="4587" name="Google Shape;4587;p61"/>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1"/>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9" name="Google Shape;4589;p61"/>
              <p:cNvGrpSpPr/>
              <p:nvPr/>
            </p:nvGrpSpPr>
            <p:grpSpPr>
              <a:xfrm>
                <a:off x="3965789" y="3393545"/>
                <a:ext cx="31405" cy="26945"/>
                <a:chOff x="3965789" y="3393545"/>
                <a:chExt cx="31405" cy="26945"/>
              </a:xfrm>
            </p:grpSpPr>
            <p:sp>
              <p:nvSpPr>
                <p:cNvPr id="4590" name="Google Shape;4590;p61"/>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1"/>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1"/>
              <p:cNvGrpSpPr/>
              <p:nvPr/>
            </p:nvGrpSpPr>
            <p:grpSpPr>
              <a:xfrm>
                <a:off x="3925166" y="3491008"/>
                <a:ext cx="31405" cy="27001"/>
                <a:chOff x="3925166" y="3491008"/>
                <a:chExt cx="31405" cy="27001"/>
              </a:xfrm>
            </p:grpSpPr>
            <p:sp>
              <p:nvSpPr>
                <p:cNvPr id="4593" name="Google Shape;4593;p61"/>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1"/>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5" name="Google Shape;4595;p61"/>
              <p:cNvGrpSpPr/>
              <p:nvPr/>
            </p:nvGrpSpPr>
            <p:grpSpPr>
              <a:xfrm>
                <a:off x="3682845" y="3340976"/>
                <a:ext cx="31397" cy="26898"/>
                <a:chOff x="3682845" y="3340976"/>
                <a:chExt cx="31397" cy="26898"/>
              </a:xfrm>
            </p:grpSpPr>
            <p:sp>
              <p:nvSpPr>
                <p:cNvPr id="4596" name="Google Shape;4596;p61"/>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1"/>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8" name="Google Shape;4598;p61"/>
              <p:cNvGrpSpPr/>
              <p:nvPr/>
            </p:nvGrpSpPr>
            <p:grpSpPr>
              <a:xfrm>
                <a:off x="3795393" y="3353725"/>
                <a:ext cx="31499" cy="26993"/>
                <a:chOff x="3795393" y="3353725"/>
                <a:chExt cx="31499" cy="26993"/>
              </a:xfrm>
            </p:grpSpPr>
            <p:sp>
              <p:nvSpPr>
                <p:cNvPr id="4599" name="Google Shape;4599;p61"/>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1"/>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1"/>
              <p:cNvGrpSpPr/>
              <p:nvPr/>
            </p:nvGrpSpPr>
            <p:grpSpPr>
              <a:xfrm>
                <a:off x="4176909" y="4363221"/>
                <a:ext cx="38924" cy="33316"/>
                <a:chOff x="4176909" y="4363221"/>
                <a:chExt cx="38924" cy="33316"/>
              </a:xfrm>
            </p:grpSpPr>
            <p:sp>
              <p:nvSpPr>
                <p:cNvPr id="4602" name="Google Shape;4602;p61"/>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1"/>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4" name="Google Shape;4604;p61"/>
              <p:cNvGrpSpPr/>
              <p:nvPr/>
            </p:nvGrpSpPr>
            <p:grpSpPr>
              <a:xfrm>
                <a:off x="4226191" y="4007660"/>
                <a:ext cx="33560" cy="28770"/>
                <a:chOff x="4226191" y="4007660"/>
                <a:chExt cx="33560" cy="28770"/>
              </a:xfrm>
            </p:grpSpPr>
            <p:sp>
              <p:nvSpPr>
                <p:cNvPr id="4605" name="Google Shape;4605;p61"/>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1"/>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7" name="Google Shape;4607;p61"/>
              <p:cNvGrpSpPr/>
              <p:nvPr/>
            </p:nvGrpSpPr>
            <p:grpSpPr>
              <a:xfrm>
                <a:off x="3597785" y="3377045"/>
                <a:ext cx="33591" cy="28699"/>
                <a:chOff x="3597785" y="3377045"/>
                <a:chExt cx="33591" cy="28699"/>
              </a:xfrm>
            </p:grpSpPr>
            <p:sp>
              <p:nvSpPr>
                <p:cNvPr id="4608" name="Google Shape;4608;p61"/>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1"/>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0" name="Google Shape;4610;p61"/>
              <p:cNvGrpSpPr/>
              <p:nvPr/>
            </p:nvGrpSpPr>
            <p:grpSpPr>
              <a:xfrm>
                <a:off x="3887870" y="3669796"/>
                <a:ext cx="33591" cy="28692"/>
                <a:chOff x="3887870" y="3669796"/>
                <a:chExt cx="33591" cy="28692"/>
              </a:xfrm>
            </p:grpSpPr>
            <p:sp>
              <p:nvSpPr>
                <p:cNvPr id="4611" name="Google Shape;4611;p61"/>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61"/>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3" name="Google Shape;4613;p61"/>
              <p:cNvGrpSpPr/>
              <p:nvPr/>
            </p:nvGrpSpPr>
            <p:grpSpPr>
              <a:xfrm>
                <a:off x="3818320" y="3481625"/>
                <a:ext cx="33497" cy="28770"/>
                <a:chOff x="3818320" y="3481625"/>
                <a:chExt cx="33497" cy="28770"/>
              </a:xfrm>
            </p:grpSpPr>
            <p:sp>
              <p:nvSpPr>
                <p:cNvPr id="4614" name="Google Shape;4614;p61"/>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1"/>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6" name="Google Shape;4616;p61"/>
              <p:cNvGrpSpPr/>
              <p:nvPr/>
            </p:nvGrpSpPr>
            <p:grpSpPr>
              <a:xfrm>
                <a:off x="4278139" y="4120948"/>
                <a:ext cx="37492" cy="32129"/>
                <a:chOff x="4278139" y="4120948"/>
                <a:chExt cx="37492" cy="32129"/>
              </a:xfrm>
            </p:grpSpPr>
            <p:sp>
              <p:nvSpPr>
                <p:cNvPr id="4617" name="Google Shape;4617;p61"/>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1"/>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1"/>
              <p:cNvGrpSpPr/>
              <p:nvPr/>
            </p:nvGrpSpPr>
            <p:grpSpPr>
              <a:xfrm>
                <a:off x="4419898" y="3977388"/>
                <a:ext cx="33497" cy="28692"/>
                <a:chOff x="4419898" y="3977388"/>
                <a:chExt cx="33497" cy="28692"/>
              </a:xfrm>
            </p:grpSpPr>
            <p:sp>
              <p:nvSpPr>
                <p:cNvPr id="4620" name="Google Shape;4620;p61"/>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1"/>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2" name="Google Shape;4622;p61"/>
              <p:cNvGrpSpPr/>
              <p:nvPr/>
            </p:nvGrpSpPr>
            <p:grpSpPr>
              <a:xfrm>
                <a:off x="4158930" y="4034684"/>
                <a:ext cx="33497" cy="28762"/>
                <a:chOff x="4158930" y="4034684"/>
                <a:chExt cx="33497" cy="28762"/>
              </a:xfrm>
            </p:grpSpPr>
            <p:sp>
              <p:nvSpPr>
                <p:cNvPr id="4623" name="Google Shape;4623;p61"/>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1"/>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1"/>
              <p:cNvGrpSpPr/>
              <p:nvPr/>
            </p:nvGrpSpPr>
            <p:grpSpPr>
              <a:xfrm>
                <a:off x="4134949" y="3957049"/>
                <a:ext cx="33497" cy="28770"/>
                <a:chOff x="4134949" y="3957049"/>
                <a:chExt cx="33497" cy="28770"/>
              </a:xfrm>
            </p:grpSpPr>
            <p:sp>
              <p:nvSpPr>
                <p:cNvPr id="4626" name="Google Shape;4626;p61"/>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1"/>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61"/>
              <p:cNvGrpSpPr/>
              <p:nvPr/>
            </p:nvGrpSpPr>
            <p:grpSpPr>
              <a:xfrm>
                <a:off x="4193653" y="4184403"/>
                <a:ext cx="43580" cy="37264"/>
                <a:chOff x="4193653" y="4184403"/>
                <a:chExt cx="43580" cy="37264"/>
              </a:xfrm>
            </p:grpSpPr>
            <p:sp>
              <p:nvSpPr>
                <p:cNvPr id="4629" name="Google Shape;4629;p61"/>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1"/>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1"/>
              <p:cNvGrpSpPr/>
              <p:nvPr/>
            </p:nvGrpSpPr>
            <p:grpSpPr>
              <a:xfrm>
                <a:off x="4343600" y="3943844"/>
                <a:ext cx="43580" cy="37312"/>
                <a:chOff x="4343600" y="3943844"/>
                <a:chExt cx="43580" cy="37312"/>
              </a:xfrm>
            </p:grpSpPr>
            <p:sp>
              <p:nvSpPr>
                <p:cNvPr id="4632" name="Google Shape;4632;p61"/>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1"/>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4" name="Google Shape;4634;p61"/>
              <p:cNvGrpSpPr/>
              <p:nvPr/>
            </p:nvGrpSpPr>
            <p:grpSpPr>
              <a:xfrm>
                <a:off x="4172339" y="3381693"/>
                <a:ext cx="31499" cy="27001"/>
                <a:chOff x="4172339" y="3381693"/>
                <a:chExt cx="31499" cy="27001"/>
              </a:xfrm>
            </p:grpSpPr>
            <p:sp>
              <p:nvSpPr>
                <p:cNvPr id="4635" name="Google Shape;4635;p61"/>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1"/>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0" name="Shape 4640"/>
        <p:cNvGrpSpPr/>
        <p:nvPr/>
      </p:nvGrpSpPr>
      <p:grpSpPr>
        <a:xfrm>
          <a:off x="0" y="0"/>
          <a:ext cx="0" cy="0"/>
          <a:chOff x="0" y="0"/>
          <a:chExt cx="0" cy="0"/>
        </a:xfrm>
      </p:grpSpPr>
      <p:grpSp>
        <p:nvGrpSpPr>
          <p:cNvPr id="4641" name="Google Shape;4641;p62"/>
          <p:cNvGrpSpPr/>
          <p:nvPr/>
        </p:nvGrpSpPr>
        <p:grpSpPr>
          <a:xfrm>
            <a:off x="729274" y="1175734"/>
            <a:ext cx="2507799" cy="206239"/>
            <a:chOff x="106648" y="895722"/>
            <a:chExt cx="4481413" cy="374300"/>
          </a:xfrm>
        </p:grpSpPr>
        <p:grpSp>
          <p:nvGrpSpPr>
            <p:cNvPr id="4642" name="Google Shape;4642;p62"/>
            <p:cNvGrpSpPr/>
            <p:nvPr/>
          </p:nvGrpSpPr>
          <p:grpSpPr>
            <a:xfrm>
              <a:off x="2233276" y="895722"/>
              <a:ext cx="1082667" cy="223591"/>
              <a:chOff x="4808316" y="2800065"/>
              <a:chExt cx="1999386" cy="412910"/>
            </a:xfrm>
          </p:grpSpPr>
          <p:sp>
            <p:nvSpPr>
              <p:cNvPr id="4643" name="Google Shape;4643;p62"/>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4" name="Google Shape;4644;p62"/>
              <p:cNvGrpSpPr/>
              <p:nvPr/>
            </p:nvGrpSpPr>
            <p:grpSpPr>
              <a:xfrm>
                <a:off x="4808316" y="2800065"/>
                <a:ext cx="92400" cy="411825"/>
                <a:chOff x="845575" y="2563700"/>
                <a:chExt cx="92400" cy="411825"/>
              </a:xfrm>
            </p:grpSpPr>
            <p:cxnSp>
              <p:nvCxnSpPr>
                <p:cNvPr id="4645" name="Google Shape;4645;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46" name="Google Shape;4646;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47" name="Google Shape;4647;p62"/>
            <p:cNvGrpSpPr/>
            <p:nvPr/>
          </p:nvGrpSpPr>
          <p:grpSpPr>
            <a:xfrm>
              <a:off x="106648" y="895722"/>
              <a:ext cx="1088401" cy="223591"/>
              <a:chOff x="881025" y="2800065"/>
              <a:chExt cx="2009975" cy="412910"/>
            </a:xfrm>
          </p:grpSpPr>
          <p:sp>
            <p:nvSpPr>
              <p:cNvPr id="4648" name="Google Shape;4648;p62"/>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49" name="Google Shape;4649;p62"/>
              <p:cNvGrpSpPr/>
              <p:nvPr/>
            </p:nvGrpSpPr>
            <p:grpSpPr>
              <a:xfrm>
                <a:off x="881025" y="2800065"/>
                <a:ext cx="92400" cy="411825"/>
                <a:chOff x="845575" y="2563700"/>
                <a:chExt cx="92400" cy="411825"/>
              </a:xfrm>
            </p:grpSpPr>
            <p:cxnSp>
              <p:nvCxnSpPr>
                <p:cNvPr id="4650" name="Google Shape;4650;p62"/>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1" name="Google Shape;4651;p62"/>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2" name="Google Shape;4652;p62"/>
            <p:cNvGrpSpPr/>
            <p:nvPr/>
          </p:nvGrpSpPr>
          <p:grpSpPr>
            <a:xfrm>
              <a:off x="1172346" y="1047018"/>
              <a:ext cx="1083151" cy="223003"/>
              <a:chOff x="2849073" y="3079467"/>
              <a:chExt cx="2000279" cy="411825"/>
            </a:xfrm>
          </p:grpSpPr>
          <p:sp>
            <p:nvSpPr>
              <p:cNvPr id="4653" name="Google Shape;4653;p62"/>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4" name="Google Shape;4654;p62"/>
              <p:cNvGrpSpPr/>
              <p:nvPr/>
            </p:nvGrpSpPr>
            <p:grpSpPr>
              <a:xfrm rot="10800000">
                <a:off x="2849073" y="3079467"/>
                <a:ext cx="92400" cy="411825"/>
                <a:chOff x="2070100" y="2563700"/>
                <a:chExt cx="92400" cy="411825"/>
              </a:xfrm>
            </p:grpSpPr>
            <p:cxnSp>
              <p:nvCxnSpPr>
                <p:cNvPr id="4655" name="Google Shape;4655;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56" name="Google Shape;4656;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57" name="Google Shape;4657;p62"/>
            <p:cNvGrpSpPr/>
            <p:nvPr/>
          </p:nvGrpSpPr>
          <p:grpSpPr>
            <a:xfrm>
              <a:off x="3290132" y="1047018"/>
              <a:ext cx="1297929" cy="223003"/>
              <a:chOff x="6760035" y="3079467"/>
              <a:chExt cx="2396914" cy="411825"/>
            </a:xfrm>
          </p:grpSpPr>
          <p:sp>
            <p:nvSpPr>
              <p:cNvPr id="4658" name="Google Shape;4658;p62"/>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59" name="Google Shape;4659;p62"/>
              <p:cNvGrpSpPr/>
              <p:nvPr/>
            </p:nvGrpSpPr>
            <p:grpSpPr>
              <a:xfrm rot="10800000">
                <a:off x="6760035" y="3079467"/>
                <a:ext cx="92400" cy="411825"/>
                <a:chOff x="2070100" y="2563700"/>
                <a:chExt cx="92400" cy="411825"/>
              </a:xfrm>
            </p:grpSpPr>
            <p:cxnSp>
              <p:nvCxnSpPr>
                <p:cNvPr id="4660" name="Google Shape;4660;p62"/>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4661" name="Google Shape;4661;p62"/>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662" name="Google Shape;4662;p62"/>
          <p:cNvGrpSpPr/>
          <p:nvPr/>
        </p:nvGrpSpPr>
        <p:grpSpPr>
          <a:xfrm>
            <a:off x="2147036" y="3575105"/>
            <a:ext cx="1086701" cy="799429"/>
            <a:chOff x="2183288" y="3555572"/>
            <a:chExt cx="1136241" cy="835873"/>
          </a:xfrm>
        </p:grpSpPr>
        <p:sp>
          <p:nvSpPr>
            <p:cNvPr id="4663" name="Google Shape;4663;p62"/>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4" name="Google Shape;4664;p62"/>
            <p:cNvGrpSpPr/>
            <p:nvPr/>
          </p:nvGrpSpPr>
          <p:grpSpPr>
            <a:xfrm>
              <a:off x="2205895" y="3637269"/>
              <a:ext cx="1089848" cy="724993"/>
              <a:chOff x="2205895" y="3637269"/>
              <a:chExt cx="1089848" cy="724993"/>
            </a:xfrm>
          </p:grpSpPr>
          <p:sp>
            <p:nvSpPr>
              <p:cNvPr id="4665" name="Google Shape;4665;p62"/>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2"/>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2"/>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2"/>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2"/>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2"/>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1" name="Google Shape;4671;p62"/>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72" name="Google Shape;4672;p62"/>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73" name="Google Shape;4673;p62"/>
            <p:cNvGrpSpPr/>
            <p:nvPr/>
          </p:nvGrpSpPr>
          <p:grpSpPr>
            <a:xfrm>
              <a:off x="3173850" y="3779426"/>
              <a:ext cx="145679" cy="70048"/>
              <a:chOff x="3173850" y="3779426"/>
              <a:chExt cx="145679" cy="70048"/>
            </a:xfrm>
          </p:grpSpPr>
          <p:cxnSp>
            <p:nvCxnSpPr>
              <p:cNvPr id="4674" name="Google Shape;4674;p62"/>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4675" name="Google Shape;4675;p62"/>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2"/>
            <p:cNvGrpSpPr/>
            <p:nvPr/>
          </p:nvGrpSpPr>
          <p:grpSpPr>
            <a:xfrm>
              <a:off x="2183288" y="4139483"/>
              <a:ext cx="145133" cy="70048"/>
              <a:chOff x="2183288" y="4139483"/>
              <a:chExt cx="145133" cy="70048"/>
            </a:xfrm>
          </p:grpSpPr>
          <p:cxnSp>
            <p:nvCxnSpPr>
              <p:cNvPr id="4677" name="Google Shape;4677;p62"/>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4678" name="Google Shape;4678;p62"/>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9" name="Google Shape;4679;p62"/>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0" name="Google Shape;4680;p62"/>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4681" name="Google Shape;4681;p62"/>
            <p:cNvGrpSpPr/>
            <p:nvPr/>
          </p:nvGrpSpPr>
          <p:grpSpPr>
            <a:xfrm>
              <a:off x="2943836" y="4268886"/>
              <a:ext cx="60717" cy="122559"/>
              <a:chOff x="2943836" y="4268886"/>
              <a:chExt cx="60717" cy="122559"/>
            </a:xfrm>
          </p:grpSpPr>
          <p:sp>
            <p:nvSpPr>
              <p:cNvPr id="4682" name="Google Shape;4682;p62"/>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83" name="Google Shape;4683;p62"/>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4684" name="Google Shape;4684;p62"/>
          <p:cNvGrpSpPr/>
          <p:nvPr/>
        </p:nvGrpSpPr>
        <p:grpSpPr>
          <a:xfrm>
            <a:off x="3409981" y="1496104"/>
            <a:ext cx="1675870" cy="758251"/>
            <a:chOff x="3530532" y="1496185"/>
            <a:chExt cx="1562000" cy="706730"/>
          </a:xfrm>
        </p:grpSpPr>
        <p:cxnSp>
          <p:nvCxnSpPr>
            <p:cNvPr id="4685" name="Google Shape;4685;p62"/>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4686" name="Google Shape;4686;p62"/>
            <p:cNvGrpSpPr/>
            <p:nvPr/>
          </p:nvGrpSpPr>
          <p:grpSpPr>
            <a:xfrm>
              <a:off x="3530532" y="1496185"/>
              <a:ext cx="323430" cy="463587"/>
              <a:chOff x="3530532" y="1496185"/>
              <a:chExt cx="323430" cy="463587"/>
            </a:xfrm>
          </p:grpSpPr>
          <p:grpSp>
            <p:nvGrpSpPr>
              <p:cNvPr id="4687" name="Google Shape;4687;p62"/>
              <p:cNvGrpSpPr/>
              <p:nvPr/>
            </p:nvGrpSpPr>
            <p:grpSpPr>
              <a:xfrm>
                <a:off x="3567462" y="1496185"/>
                <a:ext cx="286500" cy="361376"/>
                <a:chOff x="3567462" y="1496185"/>
                <a:chExt cx="286500" cy="361376"/>
              </a:xfrm>
            </p:grpSpPr>
            <p:cxnSp>
              <p:nvCxnSpPr>
                <p:cNvPr id="4688" name="Google Shape;4688;p62"/>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89" name="Google Shape;4689;p62"/>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0" name="Google Shape;4690;p62"/>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62"/>
            <p:cNvGrpSpPr/>
            <p:nvPr/>
          </p:nvGrpSpPr>
          <p:grpSpPr>
            <a:xfrm>
              <a:off x="3891569" y="1779209"/>
              <a:ext cx="323945" cy="423706"/>
              <a:chOff x="3891569" y="1779209"/>
              <a:chExt cx="323945" cy="423706"/>
            </a:xfrm>
          </p:grpSpPr>
          <p:grpSp>
            <p:nvGrpSpPr>
              <p:cNvPr id="4692" name="Google Shape;4692;p62"/>
              <p:cNvGrpSpPr/>
              <p:nvPr/>
            </p:nvGrpSpPr>
            <p:grpSpPr>
              <a:xfrm>
                <a:off x="3929014" y="1881638"/>
                <a:ext cx="286500" cy="321278"/>
                <a:chOff x="3929014" y="1881638"/>
                <a:chExt cx="286500" cy="321278"/>
              </a:xfrm>
            </p:grpSpPr>
            <p:cxnSp>
              <p:nvCxnSpPr>
                <p:cNvPr id="4693" name="Google Shape;4693;p62"/>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4694" name="Google Shape;4694;p62"/>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95" name="Google Shape;4695;p62"/>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62"/>
            <p:cNvGrpSpPr/>
            <p:nvPr/>
          </p:nvGrpSpPr>
          <p:grpSpPr>
            <a:xfrm>
              <a:off x="4252606" y="1496185"/>
              <a:ext cx="324721" cy="463587"/>
              <a:chOff x="4252606" y="1496185"/>
              <a:chExt cx="324721" cy="463587"/>
            </a:xfrm>
          </p:grpSpPr>
          <p:grpSp>
            <p:nvGrpSpPr>
              <p:cNvPr id="4697" name="Google Shape;4697;p62"/>
              <p:cNvGrpSpPr/>
              <p:nvPr/>
            </p:nvGrpSpPr>
            <p:grpSpPr>
              <a:xfrm>
                <a:off x="4290828" y="1496185"/>
                <a:ext cx="286500" cy="361376"/>
                <a:chOff x="4290828" y="1496185"/>
                <a:chExt cx="286500" cy="361376"/>
              </a:xfrm>
            </p:grpSpPr>
            <p:cxnSp>
              <p:nvCxnSpPr>
                <p:cNvPr id="4698" name="Google Shape;4698;p62"/>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4699" name="Google Shape;4699;p62"/>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0" name="Google Shape;4700;p62"/>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1" name="Google Shape;4701;p62"/>
            <p:cNvGrpSpPr/>
            <p:nvPr/>
          </p:nvGrpSpPr>
          <p:grpSpPr>
            <a:xfrm>
              <a:off x="4613643" y="1763716"/>
              <a:ext cx="325308" cy="439200"/>
              <a:chOff x="4613643" y="1763716"/>
              <a:chExt cx="325308" cy="439200"/>
            </a:xfrm>
          </p:grpSpPr>
          <p:grpSp>
            <p:nvGrpSpPr>
              <p:cNvPr id="4702" name="Google Shape;4702;p62"/>
              <p:cNvGrpSpPr/>
              <p:nvPr/>
            </p:nvGrpSpPr>
            <p:grpSpPr>
              <a:xfrm>
                <a:off x="4652451" y="1879538"/>
                <a:ext cx="286500" cy="323378"/>
                <a:chOff x="4652451" y="1879538"/>
                <a:chExt cx="286500" cy="323378"/>
              </a:xfrm>
            </p:grpSpPr>
            <p:cxnSp>
              <p:nvCxnSpPr>
                <p:cNvPr id="4703" name="Google Shape;4703;p62"/>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4704" name="Google Shape;4704;p62"/>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5" name="Google Shape;4705;p62"/>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2"/>
          <p:cNvGrpSpPr/>
          <p:nvPr/>
        </p:nvGrpSpPr>
        <p:grpSpPr>
          <a:xfrm>
            <a:off x="3421841" y="2349730"/>
            <a:ext cx="1652173" cy="391517"/>
            <a:chOff x="3512551" y="2358270"/>
            <a:chExt cx="1597383" cy="378533"/>
          </a:xfrm>
        </p:grpSpPr>
        <p:cxnSp>
          <p:nvCxnSpPr>
            <p:cNvPr id="4707" name="Google Shape;4707;p62"/>
            <p:cNvCxnSpPr>
              <a:stCxn id="4708" idx="6"/>
              <a:endCxn id="4709"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4710" name="Google Shape;4710;p62"/>
            <p:cNvGrpSpPr/>
            <p:nvPr/>
          </p:nvGrpSpPr>
          <p:grpSpPr>
            <a:xfrm>
              <a:off x="3512551" y="2358270"/>
              <a:ext cx="225647" cy="307714"/>
              <a:chOff x="2182679" y="2004714"/>
              <a:chExt cx="792300" cy="1080458"/>
            </a:xfrm>
          </p:grpSpPr>
          <p:cxnSp>
            <p:nvCxnSpPr>
              <p:cNvPr id="4711" name="Google Shape;4711;p62"/>
              <p:cNvCxnSpPr>
                <a:stCxn id="4712"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08" name="Google Shape;4708;p62"/>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2"/>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3" name="Google Shape;4713;p62"/>
            <p:cNvGrpSpPr/>
            <p:nvPr/>
          </p:nvGrpSpPr>
          <p:grpSpPr>
            <a:xfrm>
              <a:off x="3969644" y="2440153"/>
              <a:ext cx="225853" cy="296651"/>
              <a:chOff x="3775710" y="1729289"/>
              <a:chExt cx="136500" cy="179289"/>
            </a:xfrm>
          </p:grpSpPr>
          <p:cxnSp>
            <p:nvCxnSpPr>
              <p:cNvPr id="4714" name="Google Shape;4714;p62"/>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4715" name="Google Shape;4715;p62"/>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2"/>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7" name="Google Shape;4717;p62"/>
            <p:cNvGrpSpPr/>
            <p:nvPr/>
          </p:nvGrpSpPr>
          <p:grpSpPr>
            <a:xfrm>
              <a:off x="4427051" y="2358270"/>
              <a:ext cx="225647" cy="307714"/>
              <a:chOff x="5393704" y="2004714"/>
              <a:chExt cx="792300" cy="1080458"/>
            </a:xfrm>
          </p:grpSpPr>
          <p:cxnSp>
            <p:nvCxnSpPr>
              <p:cNvPr id="4718" name="Google Shape;4718;p62"/>
              <p:cNvCxnSpPr>
                <a:stCxn id="4719"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4720" name="Google Shape;4720;p62"/>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2"/>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1" name="Google Shape;4721;p62"/>
            <p:cNvGrpSpPr/>
            <p:nvPr/>
          </p:nvGrpSpPr>
          <p:grpSpPr>
            <a:xfrm>
              <a:off x="4884287" y="2440252"/>
              <a:ext cx="225647" cy="296532"/>
              <a:chOff x="6999166" y="2292572"/>
              <a:chExt cx="792300" cy="1041192"/>
            </a:xfrm>
          </p:grpSpPr>
          <p:cxnSp>
            <p:nvCxnSpPr>
              <p:cNvPr id="4722" name="Google Shape;4722;p62"/>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4709" name="Google Shape;4709;p62"/>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2"/>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24" name="Google Shape;4724;p62"/>
          <p:cNvGrpSpPr/>
          <p:nvPr/>
        </p:nvGrpSpPr>
        <p:grpSpPr>
          <a:xfrm>
            <a:off x="6842649" y="1185930"/>
            <a:ext cx="1581844" cy="732818"/>
            <a:chOff x="634175" y="2986275"/>
            <a:chExt cx="3147949" cy="1458344"/>
          </a:xfrm>
        </p:grpSpPr>
        <p:cxnSp>
          <p:nvCxnSpPr>
            <p:cNvPr id="4725" name="Google Shape;4725;p62"/>
            <p:cNvCxnSpPr>
              <a:stCxn id="4726" idx="4"/>
              <a:endCxn id="4727"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4728" name="Google Shape;4728;p62"/>
            <p:cNvCxnSpPr>
              <a:stCxn id="4727" idx="0"/>
              <a:endCxn id="4729"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0" name="Google Shape;4730;p62"/>
            <p:cNvCxnSpPr>
              <a:stCxn id="4729" idx="4"/>
              <a:endCxn id="4731"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4732" name="Google Shape;4732;p62"/>
            <p:cNvCxnSpPr>
              <a:stCxn id="4731" idx="0"/>
              <a:endCxn id="4733"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4733" name="Google Shape;4733;p62"/>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9" name="Google Shape;4729;p62"/>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6" name="Google Shape;4726;p62"/>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31" name="Google Shape;4731;p62"/>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4727" name="Google Shape;4727;p62"/>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4734" name="Google Shape;4734;p62"/>
          <p:cNvGrpSpPr/>
          <p:nvPr/>
        </p:nvGrpSpPr>
        <p:grpSpPr>
          <a:xfrm>
            <a:off x="3410364" y="2880240"/>
            <a:ext cx="1675128" cy="313674"/>
            <a:chOff x="998425" y="1182125"/>
            <a:chExt cx="1065400" cy="199500"/>
          </a:xfrm>
        </p:grpSpPr>
        <p:sp>
          <p:nvSpPr>
            <p:cNvPr id="4735" name="Google Shape;4735;p62"/>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62"/>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62"/>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62"/>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62"/>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0" name="Google Shape;4740;p62"/>
          <p:cNvGrpSpPr/>
          <p:nvPr/>
        </p:nvGrpSpPr>
        <p:grpSpPr>
          <a:xfrm>
            <a:off x="3410363" y="3836206"/>
            <a:ext cx="1675129" cy="525345"/>
            <a:chOff x="5194708" y="3484366"/>
            <a:chExt cx="3148148" cy="987304"/>
          </a:xfrm>
        </p:grpSpPr>
        <p:grpSp>
          <p:nvGrpSpPr>
            <p:cNvPr id="4741" name="Google Shape;4741;p62"/>
            <p:cNvGrpSpPr/>
            <p:nvPr/>
          </p:nvGrpSpPr>
          <p:grpSpPr>
            <a:xfrm>
              <a:off x="7531521" y="3484366"/>
              <a:ext cx="811335" cy="987304"/>
              <a:chOff x="3379425" y="1617275"/>
              <a:chExt cx="1090650" cy="1327200"/>
            </a:xfrm>
          </p:grpSpPr>
          <p:sp>
            <p:nvSpPr>
              <p:cNvPr id="4742" name="Google Shape;4742;p62"/>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2"/>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2"/>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2"/>
            <p:cNvGrpSpPr/>
            <p:nvPr/>
          </p:nvGrpSpPr>
          <p:grpSpPr>
            <a:xfrm>
              <a:off x="6752546" y="3484366"/>
              <a:ext cx="811428" cy="987304"/>
              <a:chOff x="2332275" y="1617275"/>
              <a:chExt cx="1090775" cy="1327200"/>
            </a:xfrm>
          </p:grpSpPr>
          <p:sp>
            <p:nvSpPr>
              <p:cNvPr id="4746" name="Google Shape;4746;p62"/>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2"/>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2"/>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9" name="Google Shape;4749;p62"/>
            <p:cNvGrpSpPr/>
            <p:nvPr/>
          </p:nvGrpSpPr>
          <p:grpSpPr>
            <a:xfrm>
              <a:off x="5973664" y="3484366"/>
              <a:ext cx="811335" cy="987304"/>
              <a:chOff x="1285250" y="1617275"/>
              <a:chExt cx="1090650" cy="1327200"/>
            </a:xfrm>
          </p:grpSpPr>
          <p:sp>
            <p:nvSpPr>
              <p:cNvPr id="4750" name="Google Shape;4750;p62"/>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2"/>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2"/>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3" name="Google Shape;4753;p62"/>
            <p:cNvGrpSpPr/>
            <p:nvPr/>
          </p:nvGrpSpPr>
          <p:grpSpPr>
            <a:xfrm>
              <a:off x="5194708" y="3484366"/>
              <a:ext cx="811409" cy="987304"/>
              <a:chOff x="238125" y="1617275"/>
              <a:chExt cx="1090750" cy="1327200"/>
            </a:xfrm>
          </p:grpSpPr>
          <p:sp>
            <p:nvSpPr>
              <p:cNvPr id="4754" name="Google Shape;4754;p62"/>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2"/>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2"/>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7" name="Google Shape;4757;p62"/>
          <p:cNvGrpSpPr/>
          <p:nvPr/>
        </p:nvGrpSpPr>
        <p:grpSpPr>
          <a:xfrm>
            <a:off x="6844048" y="2482095"/>
            <a:ext cx="1579046" cy="522230"/>
            <a:chOff x="6853641" y="2534077"/>
            <a:chExt cx="1515545" cy="501229"/>
          </a:xfrm>
        </p:grpSpPr>
        <p:grpSp>
          <p:nvGrpSpPr>
            <p:cNvPr id="4758" name="Google Shape;4758;p62"/>
            <p:cNvGrpSpPr/>
            <p:nvPr/>
          </p:nvGrpSpPr>
          <p:grpSpPr>
            <a:xfrm>
              <a:off x="6853641" y="2618923"/>
              <a:ext cx="1515545" cy="324556"/>
              <a:chOff x="6853641" y="2618923"/>
              <a:chExt cx="1515545" cy="324556"/>
            </a:xfrm>
          </p:grpSpPr>
          <p:sp>
            <p:nvSpPr>
              <p:cNvPr id="4759" name="Google Shape;4759;p62"/>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2"/>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2"/>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2"/>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2"/>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4" name="Google Shape;4764;p62"/>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2"/>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2"/>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2"/>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2"/>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2"/>
          <p:cNvGrpSpPr/>
          <p:nvPr/>
        </p:nvGrpSpPr>
        <p:grpSpPr>
          <a:xfrm>
            <a:off x="3438940" y="3357136"/>
            <a:ext cx="1617976" cy="346616"/>
            <a:chOff x="1808063" y="4294338"/>
            <a:chExt cx="3370782" cy="721817"/>
          </a:xfrm>
        </p:grpSpPr>
        <p:sp>
          <p:nvSpPr>
            <p:cNvPr id="4770" name="Google Shape;4770;p62"/>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2"/>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2"/>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2"/>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2"/>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2"/>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2"/>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2"/>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2"/>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2"/>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0" name="Google Shape;4780;p62"/>
          <p:cNvGrpSpPr/>
          <p:nvPr/>
        </p:nvGrpSpPr>
        <p:grpSpPr>
          <a:xfrm>
            <a:off x="5264936" y="4023886"/>
            <a:ext cx="1417067" cy="350605"/>
            <a:chOff x="4234950" y="2101012"/>
            <a:chExt cx="4219974" cy="1044090"/>
          </a:xfrm>
        </p:grpSpPr>
        <p:sp>
          <p:nvSpPr>
            <p:cNvPr id="4781" name="Google Shape;4781;p62"/>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2"/>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2"/>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2"/>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2"/>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2"/>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2"/>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2"/>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2"/>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2"/>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2"/>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2"/>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2"/>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2"/>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2"/>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2"/>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7" name="Google Shape;4797;p62"/>
          <p:cNvGrpSpPr/>
          <p:nvPr/>
        </p:nvGrpSpPr>
        <p:grpSpPr>
          <a:xfrm>
            <a:off x="6840408" y="2014643"/>
            <a:ext cx="1586327" cy="371557"/>
            <a:chOff x="1247650" y="2075423"/>
            <a:chExt cx="6648477" cy="1557238"/>
          </a:xfrm>
        </p:grpSpPr>
        <p:sp>
          <p:nvSpPr>
            <p:cNvPr id="4798" name="Google Shape;4798;p62"/>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2"/>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2"/>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2"/>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2"/>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2"/>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4" name="Google Shape;4804;p62"/>
          <p:cNvGrpSpPr/>
          <p:nvPr/>
        </p:nvGrpSpPr>
        <p:grpSpPr>
          <a:xfrm>
            <a:off x="5271678" y="1167833"/>
            <a:ext cx="1415601" cy="1648533"/>
            <a:chOff x="1839112" y="2209163"/>
            <a:chExt cx="1918159" cy="2233784"/>
          </a:xfrm>
        </p:grpSpPr>
        <p:sp>
          <p:nvSpPr>
            <p:cNvPr id="4805" name="Google Shape;4805;p62"/>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2"/>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2"/>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08" name="Google Shape;4808;p62"/>
            <p:cNvCxnSpPr>
              <a:stCxn id="4805" idx="6"/>
              <a:endCxn id="4806"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09" name="Google Shape;4809;p62"/>
            <p:cNvCxnSpPr>
              <a:stCxn id="4806" idx="4"/>
              <a:endCxn id="4810"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4811" name="Google Shape;4811;p62"/>
            <p:cNvCxnSpPr>
              <a:stCxn id="4810" idx="6"/>
              <a:endCxn id="4807"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4812" name="Google Shape;4812;p62"/>
            <p:cNvCxnSpPr>
              <a:stCxn id="4807" idx="4"/>
              <a:endCxn id="4813"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4810" name="Google Shape;4810;p62"/>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2"/>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2"/>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5" name="Google Shape;4815;p62"/>
            <p:cNvCxnSpPr>
              <a:endCxn id="4814"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4816" name="Google Shape;4816;p62"/>
          <p:cNvGrpSpPr/>
          <p:nvPr/>
        </p:nvGrpSpPr>
        <p:grpSpPr>
          <a:xfrm>
            <a:off x="3428944" y="1185917"/>
            <a:ext cx="1637968" cy="154942"/>
            <a:chOff x="238125" y="2506075"/>
            <a:chExt cx="7115411" cy="673075"/>
          </a:xfrm>
        </p:grpSpPr>
        <p:sp>
          <p:nvSpPr>
            <p:cNvPr id="4817" name="Google Shape;4817;p62"/>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2"/>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2"/>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2"/>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2"/>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2" name="Google Shape;4822;p62"/>
          <p:cNvGrpSpPr/>
          <p:nvPr/>
        </p:nvGrpSpPr>
        <p:grpSpPr>
          <a:xfrm>
            <a:off x="1969680" y="1500635"/>
            <a:ext cx="1262932" cy="785408"/>
            <a:chOff x="548861" y="389676"/>
            <a:chExt cx="3843371" cy="2390163"/>
          </a:xfrm>
        </p:grpSpPr>
        <p:cxnSp>
          <p:nvCxnSpPr>
            <p:cNvPr id="4823" name="Google Shape;4823;p62"/>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4" name="Google Shape;4824;p62"/>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5" name="Google Shape;4825;p62"/>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4826" name="Google Shape;4826;p62"/>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4827" name="Google Shape;4827;p62"/>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4828" name="Google Shape;4828;p62"/>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9" name="Google Shape;4829;p62"/>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4830" name="Google Shape;4830;p62"/>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2"/>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2"/>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2"/>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2"/>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2"/>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6" name="Google Shape;4836;p62"/>
          <p:cNvGrpSpPr/>
          <p:nvPr/>
        </p:nvGrpSpPr>
        <p:grpSpPr>
          <a:xfrm>
            <a:off x="757812" y="2607512"/>
            <a:ext cx="1412054" cy="633562"/>
            <a:chOff x="1187400" y="2529299"/>
            <a:chExt cx="6769193" cy="2241903"/>
          </a:xfrm>
        </p:grpSpPr>
        <p:sp>
          <p:nvSpPr>
            <p:cNvPr id="4837" name="Google Shape;4837;p62"/>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38" name="Google Shape;4838;p62"/>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39" name="Google Shape;4839;p62"/>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0" name="Google Shape;4840;p62"/>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1" name="Google Shape;4841;p62"/>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2" name="Google Shape;4842;p62"/>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4843" name="Google Shape;4843;p62"/>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4844" name="Google Shape;4844;p62"/>
            <p:cNvCxnSpPr>
              <a:stCxn id="4837" idx="2"/>
              <a:endCxn id="4838"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5" name="Google Shape;4845;p62"/>
            <p:cNvCxnSpPr>
              <a:stCxn id="4839" idx="0"/>
              <a:endCxn id="4837"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6" name="Google Shape;4846;p62"/>
            <p:cNvCxnSpPr>
              <a:stCxn id="4839" idx="2"/>
              <a:endCxn id="4841"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7" name="Google Shape;4847;p62"/>
            <p:cNvCxnSpPr>
              <a:stCxn id="4840" idx="0"/>
              <a:endCxn id="4839"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8" name="Google Shape;4848;p62"/>
            <p:cNvCxnSpPr>
              <a:stCxn id="4838" idx="2"/>
              <a:endCxn id="4843"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4849" name="Google Shape;4849;p62"/>
            <p:cNvCxnSpPr>
              <a:stCxn id="4842" idx="0"/>
              <a:endCxn id="4838"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4850" name="Google Shape;4850;p62"/>
          <p:cNvGrpSpPr/>
          <p:nvPr/>
        </p:nvGrpSpPr>
        <p:grpSpPr>
          <a:xfrm>
            <a:off x="6844058" y="3100221"/>
            <a:ext cx="1579035" cy="540873"/>
            <a:chOff x="6895650" y="3126697"/>
            <a:chExt cx="1436662" cy="492105"/>
          </a:xfrm>
        </p:grpSpPr>
        <p:sp>
          <p:nvSpPr>
            <p:cNvPr id="4851" name="Google Shape;4851;p62"/>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2"/>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2"/>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2"/>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2"/>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56" name="Google Shape;4856;p62"/>
            <p:cNvGrpSpPr/>
            <p:nvPr/>
          </p:nvGrpSpPr>
          <p:grpSpPr>
            <a:xfrm>
              <a:off x="6995957" y="3335810"/>
              <a:ext cx="1230393" cy="71754"/>
              <a:chOff x="6995957" y="3287964"/>
              <a:chExt cx="1230393" cy="71754"/>
            </a:xfrm>
          </p:grpSpPr>
          <p:sp>
            <p:nvSpPr>
              <p:cNvPr id="4857" name="Google Shape;4857;p62"/>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2"/>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2"/>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2"/>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2"/>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62" name="Google Shape;4862;p62"/>
          <p:cNvGrpSpPr/>
          <p:nvPr/>
        </p:nvGrpSpPr>
        <p:grpSpPr>
          <a:xfrm>
            <a:off x="6842640" y="3736984"/>
            <a:ext cx="1581862" cy="650625"/>
            <a:chOff x="6777990" y="3710194"/>
            <a:chExt cx="1646915" cy="677382"/>
          </a:xfrm>
        </p:grpSpPr>
        <p:grpSp>
          <p:nvGrpSpPr>
            <p:cNvPr id="4863" name="Google Shape;4863;p62"/>
            <p:cNvGrpSpPr/>
            <p:nvPr/>
          </p:nvGrpSpPr>
          <p:grpSpPr>
            <a:xfrm>
              <a:off x="6777990" y="3874492"/>
              <a:ext cx="411129" cy="513083"/>
              <a:chOff x="6777990" y="3874492"/>
              <a:chExt cx="411129" cy="513083"/>
            </a:xfrm>
          </p:grpSpPr>
          <p:cxnSp>
            <p:nvCxnSpPr>
              <p:cNvPr id="4864" name="Google Shape;4864;p62"/>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5" name="Google Shape;4865;p62"/>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6" name="Google Shape;4866;p62"/>
            <p:cNvGrpSpPr/>
            <p:nvPr/>
          </p:nvGrpSpPr>
          <p:grpSpPr>
            <a:xfrm>
              <a:off x="7188425" y="3710194"/>
              <a:ext cx="411123" cy="520535"/>
              <a:chOff x="7188425" y="3710194"/>
              <a:chExt cx="411123" cy="520535"/>
            </a:xfrm>
          </p:grpSpPr>
          <p:cxnSp>
            <p:nvCxnSpPr>
              <p:cNvPr id="4867" name="Google Shape;4867;p62"/>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68" name="Google Shape;4868;p62"/>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9" name="Google Shape;4869;p62"/>
            <p:cNvGrpSpPr/>
            <p:nvPr/>
          </p:nvGrpSpPr>
          <p:grpSpPr>
            <a:xfrm>
              <a:off x="7603341" y="3874492"/>
              <a:ext cx="411474" cy="513083"/>
              <a:chOff x="7603341" y="3874492"/>
              <a:chExt cx="411474" cy="513083"/>
            </a:xfrm>
          </p:grpSpPr>
          <p:cxnSp>
            <p:nvCxnSpPr>
              <p:cNvPr id="4870" name="Google Shape;4870;p62"/>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4871" name="Google Shape;4871;p62"/>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72" name="Google Shape;4872;p62"/>
            <p:cNvGrpSpPr/>
            <p:nvPr/>
          </p:nvGrpSpPr>
          <p:grpSpPr>
            <a:xfrm>
              <a:off x="8013776" y="3722847"/>
              <a:ext cx="411129" cy="507881"/>
              <a:chOff x="8013776" y="3722847"/>
              <a:chExt cx="411129" cy="507881"/>
            </a:xfrm>
          </p:grpSpPr>
          <p:cxnSp>
            <p:nvCxnSpPr>
              <p:cNvPr id="4873" name="Google Shape;4873;p62"/>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4874" name="Google Shape;4874;p62"/>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75" name="Google Shape;4875;p62"/>
          <p:cNvGrpSpPr/>
          <p:nvPr/>
        </p:nvGrpSpPr>
        <p:grpSpPr>
          <a:xfrm>
            <a:off x="5262155" y="2909824"/>
            <a:ext cx="1421889" cy="1020603"/>
            <a:chOff x="5190863" y="2824811"/>
            <a:chExt cx="1544860" cy="1108869"/>
          </a:xfrm>
        </p:grpSpPr>
        <p:grpSp>
          <p:nvGrpSpPr>
            <p:cNvPr id="4876" name="Google Shape;4876;p62"/>
            <p:cNvGrpSpPr/>
            <p:nvPr/>
          </p:nvGrpSpPr>
          <p:grpSpPr>
            <a:xfrm>
              <a:off x="5938695" y="3176919"/>
              <a:ext cx="685761" cy="404739"/>
              <a:chOff x="5938695" y="3176919"/>
              <a:chExt cx="685761" cy="404739"/>
            </a:xfrm>
          </p:grpSpPr>
          <p:grpSp>
            <p:nvGrpSpPr>
              <p:cNvPr id="4877" name="Google Shape;4877;p62"/>
              <p:cNvGrpSpPr/>
              <p:nvPr/>
            </p:nvGrpSpPr>
            <p:grpSpPr>
              <a:xfrm>
                <a:off x="5938695" y="3176919"/>
                <a:ext cx="685761" cy="404739"/>
                <a:chOff x="5938695" y="3176919"/>
                <a:chExt cx="685761" cy="404739"/>
              </a:xfrm>
            </p:grpSpPr>
            <p:sp>
              <p:nvSpPr>
                <p:cNvPr id="4878" name="Google Shape;4878;p62"/>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62"/>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0" name="Google Shape;4880;p62"/>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1" name="Google Shape;4881;p62"/>
            <p:cNvGrpSpPr/>
            <p:nvPr/>
          </p:nvGrpSpPr>
          <p:grpSpPr>
            <a:xfrm>
              <a:off x="5305233" y="3176835"/>
              <a:ext cx="685971" cy="404655"/>
              <a:chOff x="5305233" y="3176835"/>
              <a:chExt cx="685971" cy="404655"/>
            </a:xfrm>
          </p:grpSpPr>
          <p:grpSp>
            <p:nvGrpSpPr>
              <p:cNvPr id="4882" name="Google Shape;4882;p62"/>
              <p:cNvGrpSpPr/>
              <p:nvPr/>
            </p:nvGrpSpPr>
            <p:grpSpPr>
              <a:xfrm>
                <a:off x="5305233" y="3176835"/>
                <a:ext cx="685971" cy="404655"/>
                <a:chOff x="5305233" y="3176835"/>
                <a:chExt cx="685971" cy="404655"/>
              </a:xfrm>
            </p:grpSpPr>
            <p:sp>
              <p:nvSpPr>
                <p:cNvPr id="4883" name="Google Shape;4883;p62"/>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62"/>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5" name="Google Shape;4885;p62"/>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6" name="Google Shape;4886;p62"/>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87" name="Google Shape;4887;p62"/>
            <p:cNvGrpSpPr/>
            <p:nvPr/>
          </p:nvGrpSpPr>
          <p:grpSpPr>
            <a:xfrm>
              <a:off x="5657361" y="2824811"/>
              <a:ext cx="1078361" cy="404655"/>
              <a:chOff x="5657361" y="2824811"/>
              <a:chExt cx="1078361" cy="404655"/>
            </a:xfrm>
          </p:grpSpPr>
          <p:grpSp>
            <p:nvGrpSpPr>
              <p:cNvPr id="4888" name="Google Shape;4888;p62"/>
              <p:cNvGrpSpPr/>
              <p:nvPr/>
            </p:nvGrpSpPr>
            <p:grpSpPr>
              <a:xfrm>
                <a:off x="5657361" y="2824811"/>
                <a:ext cx="1078361" cy="404655"/>
                <a:chOff x="5657361" y="2824811"/>
                <a:chExt cx="1078361" cy="404655"/>
              </a:xfrm>
            </p:grpSpPr>
            <p:grpSp>
              <p:nvGrpSpPr>
                <p:cNvPr id="4889" name="Google Shape;4889;p62"/>
                <p:cNvGrpSpPr/>
                <p:nvPr/>
              </p:nvGrpSpPr>
              <p:grpSpPr>
                <a:xfrm>
                  <a:off x="5938485" y="2824811"/>
                  <a:ext cx="797237" cy="404655"/>
                  <a:chOff x="5938485" y="2824811"/>
                  <a:chExt cx="797237" cy="404655"/>
                </a:xfrm>
              </p:grpSpPr>
              <p:sp>
                <p:nvSpPr>
                  <p:cNvPr id="4890" name="Google Shape;4890;p62"/>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2"/>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2" name="Google Shape;4892;p62"/>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93" name="Google Shape;4893;p62"/>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94" name="Google Shape;4894;p62"/>
            <p:cNvGrpSpPr/>
            <p:nvPr/>
          </p:nvGrpSpPr>
          <p:grpSpPr>
            <a:xfrm>
              <a:off x="5190863" y="3528942"/>
              <a:ext cx="1078026" cy="404739"/>
              <a:chOff x="5190863" y="3528942"/>
              <a:chExt cx="1078026" cy="404739"/>
            </a:xfrm>
          </p:grpSpPr>
          <p:sp>
            <p:nvSpPr>
              <p:cNvPr id="4895" name="Google Shape;4895;p62"/>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96" name="Google Shape;4896;p62"/>
              <p:cNvGrpSpPr/>
              <p:nvPr/>
            </p:nvGrpSpPr>
            <p:grpSpPr>
              <a:xfrm>
                <a:off x="5190863" y="3528942"/>
                <a:ext cx="1078026" cy="404739"/>
                <a:chOff x="5190863" y="3528942"/>
                <a:chExt cx="1078026" cy="404739"/>
              </a:xfrm>
            </p:grpSpPr>
            <p:sp>
              <p:nvSpPr>
                <p:cNvPr id="4897" name="Google Shape;4897;p62"/>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2"/>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99" name="Google Shape;4899;p62"/>
          <p:cNvGrpSpPr/>
          <p:nvPr/>
        </p:nvGrpSpPr>
        <p:grpSpPr>
          <a:xfrm>
            <a:off x="728162" y="1474292"/>
            <a:ext cx="1086719" cy="879487"/>
            <a:chOff x="803162" y="1474292"/>
            <a:chExt cx="1086719" cy="879487"/>
          </a:xfrm>
        </p:grpSpPr>
        <p:grpSp>
          <p:nvGrpSpPr>
            <p:cNvPr id="4900" name="Google Shape;4900;p62"/>
            <p:cNvGrpSpPr/>
            <p:nvPr/>
          </p:nvGrpSpPr>
          <p:grpSpPr>
            <a:xfrm>
              <a:off x="803162" y="1625948"/>
              <a:ext cx="445856" cy="576579"/>
              <a:chOff x="803162" y="1625948"/>
              <a:chExt cx="445856" cy="576579"/>
            </a:xfrm>
          </p:grpSpPr>
          <p:sp>
            <p:nvSpPr>
              <p:cNvPr id="4901" name="Google Shape;4901;p62"/>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02" name="Google Shape;4902;p62"/>
              <p:cNvGrpSpPr/>
              <p:nvPr/>
            </p:nvGrpSpPr>
            <p:grpSpPr>
              <a:xfrm>
                <a:off x="1056023" y="1625948"/>
                <a:ext cx="192995" cy="576579"/>
                <a:chOff x="1056023" y="1625948"/>
                <a:chExt cx="192995" cy="576579"/>
              </a:xfrm>
            </p:grpSpPr>
            <p:sp>
              <p:nvSpPr>
                <p:cNvPr id="4903" name="Google Shape;4903;p62"/>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2"/>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2"/>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2"/>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2"/>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08" name="Google Shape;4908;p62"/>
            <p:cNvGrpSpPr/>
            <p:nvPr/>
          </p:nvGrpSpPr>
          <p:grpSpPr>
            <a:xfrm>
              <a:off x="1371406" y="1474292"/>
              <a:ext cx="518475" cy="879487"/>
              <a:chOff x="1398231" y="1474292"/>
              <a:chExt cx="518475" cy="879487"/>
            </a:xfrm>
          </p:grpSpPr>
          <p:grpSp>
            <p:nvGrpSpPr>
              <p:cNvPr id="4909" name="Google Shape;4909;p62"/>
              <p:cNvGrpSpPr/>
              <p:nvPr/>
            </p:nvGrpSpPr>
            <p:grpSpPr>
              <a:xfrm>
                <a:off x="1398231" y="1474292"/>
                <a:ext cx="518475" cy="341643"/>
                <a:chOff x="1398231" y="1474292"/>
                <a:chExt cx="518475" cy="341643"/>
              </a:xfrm>
            </p:grpSpPr>
            <p:sp>
              <p:nvSpPr>
                <p:cNvPr id="4910" name="Google Shape;4910;p62"/>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1" name="Google Shape;4911;p62"/>
                <p:cNvGrpSpPr/>
                <p:nvPr/>
              </p:nvGrpSpPr>
              <p:grpSpPr>
                <a:xfrm>
                  <a:off x="1616453" y="1474292"/>
                  <a:ext cx="300253" cy="341643"/>
                  <a:chOff x="1616453" y="1475379"/>
                  <a:chExt cx="300253" cy="341643"/>
                </a:xfrm>
              </p:grpSpPr>
              <p:sp>
                <p:nvSpPr>
                  <p:cNvPr id="4912" name="Google Shape;4912;p62"/>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2"/>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2"/>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2"/>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2"/>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2"/>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2"/>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19" name="Google Shape;4919;p62"/>
                  <p:cNvGrpSpPr/>
                  <p:nvPr/>
                </p:nvGrpSpPr>
                <p:grpSpPr>
                  <a:xfrm>
                    <a:off x="1839639" y="1475379"/>
                    <a:ext cx="77067" cy="341643"/>
                    <a:chOff x="1839639" y="1475379"/>
                    <a:chExt cx="77067" cy="341643"/>
                  </a:xfrm>
                </p:grpSpPr>
                <p:sp>
                  <p:nvSpPr>
                    <p:cNvPr id="4920" name="Google Shape;4920;p62"/>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2"/>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22" name="Google Shape;4922;p62"/>
              <p:cNvGrpSpPr/>
              <p:nvPr/>
            </p:nvGrpSpPr>
            <p:grpSpPr>
              <a:xfrm>
                <a:off x="1398451" y="2012951"/>
                <a:ext cx="518255" cy="340828"/>
                <a:chOff x="1398451" y="2012951"/>
                <a:chExt cx="518255" cy="340828"/>
              </a:xfrm>
            </p:grpSpPr>
            <p:sp>
              <p:nvSpPr>
                <p:cNvPr id="4923" name="Google Shape;4923;p62"/>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24" name="Google Shape;4924;p62"/>
                <p:cNvGrpSpPr/>
                <p:nvPr/>
              </p:nvGrpSpPr>
              <p:grpSpPr>
                <a:xfrm>
                  <a:off x="1616453" y="2012951"/>
                  <a:ext cx="300253" cy="340828"/>
                  <a:chOff x="1616453" y="2013538"/>
                  <a:chExt cx="300253" cy="340828"/>
                </a:xfrm>
              </p:grpSpPr>
              <p:sp>
                <p:nvSpPr>
                  <p:cNvPr id="4925" name="Google Shape;4925;p62"/>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2"/>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2"/>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2"/>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2"/>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62"/>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62"/>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32" name="Google Shape;4932;p62"/>
                  <p:cNvGrpSpPr/>
                  <p:nvPr/>
                </p:nvGrpSpPr>
                <p:grpSpPr>
                  <a:xfrm>
                    <a:off x="1839639" y="2013538"/>
                    <a:ext cx="77067" cy="340828"/>
                    <a:chOff x="1839639" y="2013538"/>
                    <a:chExt cx="77067" cy="340828"/>
                  </a:xfrm>
                </p:grpSpPr>
                <p:sp>
                  <p:nvSpPr>
                    <p:cNvPr id="4933" name="Google Shape;4933;p62"/>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2"/>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4935" name="Google Shape;4935;p62"/>
          <p:cNvGrpSpPr/>
          <p:nvPr/>
        </p:nvGrpSpPr>
        <p:grpSpPr>
          <a:xfrm>
            <a:off x="724986" y="3605478"/>
            <a:ext cx="1368681" cy="682918"/>
            <a:chOff x="724986" y="3605478"/>
            <a:chExt cx="1368681" cy="682918"/>
          </a:xfrm>
        </p:grpSpPr>
        <p:grpSp>
          <p:nvGrpSpPr>
            <p:cNvPr id="4936" name="Google Shape;4936;p62"/>
            <p:cNvGrpSpPr/>
            <p:nvPr/>
          </p:nvGrpSpPr>
          <p:grpSpPr>
            <a:xfrm>
              <a:off x="1289102" y="3823629"/>
              <a:ext cx="240442" cy="250435"/>
              <a:chOff x="-165066" y="3843615"/>
              <a:chExt cx="221259" cy="230455"/>
            </a:xfrm>
          </p:grpSpPr>
          <p:sp>
            <p:nvSpPr>
              <p:cNvPr id="4937" name="Google Shape;4937;p62"/>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2"/>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2"/>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2"/>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2"/>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2"/>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2"/>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2"/>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2"/>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62"/>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62"/>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2"/>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2"/>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2"/>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2"/>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2"/>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2"/>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2"/>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2"/>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2"/>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7" name="Google Shape;4957;p62"/>
            <p:cNvGrpSpPr/>
            <p:nvPr/>
          </p:nvGrpSpPr>
          <p:grpSpPr>
            <a:xfrm>
              <a:off x="724986" y="3605478"/>
              <a:ext cx="1368681" cy="682918"/>
              <a:chOff x="724986" y="3605478"/>
              <a:chExt cx="1368681" cy="682918"/>
            </a:xfrm>
          </p:grpSpPr>
          <p:grpSp>
            <p:nvGrpSpPr>
              <p:cNvPr id="4958" name="Google Shape;4958;p62"/>
              <p:cNvGrpSpPr/>
              <p:nvPr/>
            </p:nvGrpSpPr>
            <p:grpSpPr>
              <a:xfrm>
                <a:off x="1498221" y="4047614"/>
                <a:ext cx="529172" cy="240783"/>
                <a:chOff x="1498221" y="4047614"/>
                <a:chExt cx="529172" cy="240783"/>
              </a:xfrm>
            </p:grpSpPr>
            <p:grpSp>
              <p:nvGrpSpPr>
                <p:cNvPr id="4959" name="Google Shape;4959;p62"/>
                <p:cNvGrpSpPr/>
                <p:nvPr/>
              </p:nvGrpSpPr>
              <p:grpSpPr>
                <a:xfrm>
                  <a:off x="1826655" y="4224370"/>
                  <a:ext cx="200738" cy="25631"/>
                  <a:chOff x="1826655" y="4224370"/>
                  <a:chExt cx="200738" cy="25631"/>
                </a:xfrm>
              </p:grpSpPr>
              <p:sp>
                <p:nvSpPr>
                  <p:cNvPr id="4960" name="Google Shape;4960;p62"/>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2"/>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2" name="Google Shape;4962;p62"/>
                <p:cNvGrpSpPr/>
                <p:nvPr/>
              </p:nvGrpSpPr>
              <p:grpSpPr>
                <a:xfrm>
                  <a:off x="1498221" y="4047614"/>
                  <a:ext cx="328444" cy="240783"/>
                  <a:chOff x="1498221" y="4047614"/>
                  <a:chExt cx="328444" cy="240783"/>
                </a:xfrm>
              </p:grpSpPr>
              <p:sp>
                <p:nvSpPr>
                  <p:cNvPr id="4963" name="Google Shape;4963;p62"/>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64" name="Google Shape;4964;p62"/>
                  <p:cNvGrpSpPr/>
                  <p:nvPr/>
                </p:nvGrpSpPr>
                <p:grpSpPr>
                  <a:xfrm>
                    <a:off x="1498221" y="4047614"/>
                    <a:ext cx="150566" cy="190416"/>
                    <a:chOff x="1498221" y="4047614"/>
                    <a:chExt cx="150566" cy="190416"/>
                  </a:xfrm>
                </p:grpSpPr>
                <p:sp>
                  <p:nvSpPr>
                    <p:cNvPr id="4965" name="Google Shape;4965;p62"/>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2"/>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967" name="Google Shape;4967;p62"/>
              <p:cNvGrpSpPr/>
              <p:nvPr/>
            </p:nvGrpSpPr>
            <p:grpSpPr>
              <a:xfrm>
                <a:off x="1560718" y="3800594"/>
                <a:ext cx="532948" cy="302090"/>
                <a:chOff x="1560718" y="3800594"/>
                <a:chExt cx="532948" cy="302090"/>
              </a:xfrm>
            </p:grpSpPr>
            <p:grpSp>
              <p:nvGrpSpPr>
                <p:cNvPr id="4968" name="Google Shape;4968;p62"/>
                <p:cNvGrpSpPr/>
                <p:nvPr/>
              </p:nvGrpSpPr>
              <p:grpSpPr>
                <a:xfrm>
                  <a:off x="1912179" y="3827344"/>
                  <a:ext cx="181487" cy="25631"/>
                  <a:chOff x="1912179" y="3827344"/>
                  <a:chExt cx="181487" cy="25631"/>
                </a:xfrm>
              </p:grpSpPr>
              <p:sp>
                <p:nvSpPr>
                  <p:cNvPr id="4969" name="Google Shape;4969;p62"/>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2"/>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1" name="Google Shape;4971;p62"/>
                <p:cNvGrpSpPr/>
                <p:nvPr/>
              </p:nvGrpSpPr>
              <p:grpSpPr>
                <a:xfrm>
                  <a:off x="1912179" y="4044505"/>
                  <a:ext cx="181487" cy="25622"/>
                  <a:chOff x="1912179" y="4044506"/>
                  <a:chExt cx="181487" cy="25622"/>
                </a:xfrm>
              </p:grpSpPr>
              <p:sp>
                <p:nvSpPr>
                  <p:cNvPr id="4972" name="Google Shape;4972;p62"/>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2"/>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4" name="Google Shape;4974;p62"/>
                <p:cNvGrpSpPr/>
                <p:nvPr/>
              </p:nvGrpSpPr>
              <p:grpSpPr>
                <a:xfrm>
                  <a:off x="1560718" y="3800594"/>
                  <a:ext cx="351472" cy="302090"/>
                  <a:chOff x="1560718" y="3800594"/>
                  <a:chExt cx="351472" cy="302090"/>
                </a:xfrm>
              </p:grpSpPr>
              <p:grpSp>
                <p:nvGrpSpPr>
                  <p:cNvPr id="4975" name="Google Shape;4975;p62"/>
                  <p:cNvGrpSpPr/>
                  <p:nvPr/>
                </p:nvGrpSpPr>
                <p:grpSpPr>
                  <a:xfrm>
                    <a:off x="1560718" y="3842857"/>
                    <a:ext cx="173586" cy="217131"/>
                    <a:chOff x="1560718" y="3842857"/>
                    <a:chExt cx="173586" cy="217131"/>
                  </a:xfrm>
                </p:grpSpPr>
                <p:sp>
                  <p:nvSpPr>
                    <p:cNvPr id="4976" name="Google Shape;4976;p62"/>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2"/>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2"/>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79" name="Google Shape;4979;p62"/>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2"/>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981" name="Google Shape;4981;p62"/>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82" name="Google Shape;4982;p62"/>
              <p:cNvGrpSpPr/>
              <p:nvPr/>
            </p:nvGrpSpPr>
            <p:grpSpPr>
              <a:xfrm>
                <a:off x="785350" y="3605478"/>
                <a:ext cx="535311" cy="249245"/>
                <a:chOff x="785350" y="3605478"/>
                <a:chExt cx="535311" cy="249245"/>
              </a:xfrm>
            </p:grpSpPr>
            <p:grpSp>
              <p:nvGrpSpPr>
                <p:cNvPr id="4983" name="Google Shape;4983;p62"/>
                <p:cNvGrpSpPr/>
                <p:nvPr/>
              </p:nvGrpSpPr>
              <p:grpSpPr>
                <a:xfrm>
                  <a:off x="785350" y="3605478"/>
                  <a:ext cx="376191" cy="102736"/>
                  <a:chOff x="785350" y="3605478"/>
                  <a:chExt cx="376191" cy="102736"/>
                </a:xfrm>
              </p:grpSpPr>
              <p:sp>
                <p:nvSpPr>
                  <p:cNvPr id="4984" name="Google Shape;4984;p62"/>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2"/>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2"/>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7" name="Google Shape;4987;p62"/>
                <p:cNvGrpSpPr/>
                <p:nvPr/>
              </p:nvGrpSpPr>
              <p:grpSpPr>
                <a:xfrm>
                  <a:off x="1161530" y="3655851"/>
                  <a:ext cx="159131" cy="198872"/>
                  <a:chOff x="1161530" y="3655851"/>
                  <a:chExt cx="159131" cy="198872"/>
                </a:xfrm>
              </p:grpSpPr>
              <p:sp>
                <p:nvSpPr>
                  <p:cNvPr id="4988" name="Google Shape;4988;p62"/>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2"/>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0" name="Google Shape;4990;p62"/>
              <p:cNvGrpSpPr/>
              <p:nvPr/>
            </p:nvGrpSpPr>
            <p:grpSpPr>
              <a:xfrm>
                <a:off x="785350" y="4047614"/>
                <a:ext cx="535311" cy="240783"/>
                <a:chOff x="785350" y="4047614"/>
                <a:chExt cx="535311" cy="240783"/>
              </a:xfrm>
            </p:grpSpPr>
            <p:grpSp>
              <p:nvGrpSpPr>
                <p:cNvPr id="4991" name="Google Shape;4991;p62"/>
                <p:cNvGrpSpPr/>
                <p:nvPr/>
              </p:nvGrpSpPr>
              <p:grpSpPr>
                <a:xfrm>
                  <a:off x="1161636" y="4047614"/>
                  <a:ext cx="159025" cy="190415"/>
                  <a:chOff x="1161636" y="4047614"/>
                  <a:chExt cx="159025" cy="190415"/>
                </a:xfrm>
              </p:grpSpPr>
              <p:sp>
                <p:nvSpPr>
                  <p:cNvPr id="4992" name="Google Shape;4992;p62"/>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62"/>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4" name="Google Shape;4994;p62"/>
                <p:cNvGrpSpPr/>
                <p:nvPr/>
              </p:nvGrpSpPr>
              <p:grpSpPr>
                <a:xfrm>
                  <a:off x="785350" y="4185661"/>
                  <a:ext cx="376191" cy="102736"/>
                  <a:chOff x="785350" y="4185661"/>
                  <a:chExt cx="376191" cy="102736"/>
                </a:xfrm>
              </p:grpSpPr>
              <p:sp>
                <p:nvSpPr>
                  <p:cNvPr id="4995" name="Google Shape;4995;p62"/>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62"/>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2"/>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98" name="Google Shape;4998;p62"/>
              <p:cNvGrpSpPr/>
              <p:nvPr/>
            </p:nvGrpSpPr>
            <p:grpSpPr>
              <a:xfrm>
                <a:off x="1501054" y="3605478"/>
                <a:ext cx="526340" cy="249240"/>
                <a:chOff x="1501054" y="3605478"/>
                <a:chExt cx="526340" cy="249240"/>
              </a:xfrm>
            </p:grpSpPr>
            <p:grpSp>
              <p:nvGrpSpPr>
                <p:cNvPr id="4999" name="Google Shape;4999;p62"/>
                <p:cNvGrpSpPr/>
                <p:nvPr/>
              </p:nvGrpSpPr>
              <p:grpSpPr>
                <a:xfrm>
                  <a:off x="1834208" y="3643867"/>
                  <a:ext cx="193185" cy="25622"/>
                  <a:chOff x="1834208" y="3643867"/>
                  <a:chExt cx="193185" cy="25622"/>
                </a:xfrm>
              </p:grpSpPr>
              <p:sp>
                <p:nvSpPr>
                  <p:cNvPr id="5000" name="Google Shape;5000;p62"/>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2"/>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2" name="Google Shape;5002;p62"/>
                <p:cNvGrpSpPr/>
                <p:nvPr/>
              </p:nvGrpSpPr>
              <p:grpSpPr>
                <a:xfrm>
                  <a:off x="1501054" y="3605478"/>
                  <a:ext cx="333165" cy="249240"/>
                  <a:chOff x="1501054" y="3605478"/>
                  <a:chExt cx="333165" cy="249240"/>
                </a:xfrm>
              </p:grpSpPr>
              <p:sp>
                <p:nvSpPr>
                  <p:cNvPr id="5003" name="Google Shape;5003;p62"/>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4" name="Google Shape;5004;p62"/>
                  <p:cNvGrpSpPr/>
                  <p:nvPr/>
                </p:nvGrpSpPr>
                <p:grpSpPr>
                  <a:xfrm>
                    <a:off x="1501054" y="3655851"/>
                    <a:ext cx="155286" cy="198867"/>
                    <a:chOff x="1501054" y="3655851"/>
                    <a:chExt cx="155286" cy="198867"/>
                  </a:xfrm>
                </p:grpSpPr>
                <p:sp>
                  <p:nvSpPr>
                    <p:cNvPr id="5005" name="Google Shape;5005;p62"/>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2"/>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07" name="Google Shape;5007;p62"/>
              <p:cNvGrpSpPr/>
              <p:nvPr/>
            </p:nvGrpSpPr>
            <p:grpSpPr>
              <a:xfrm>
                <a:off x="724986" y="3800594"/>
                <a:ext cx="532950" cy="302090"/>
                <a:chOff x="724986" y="3800594"/>
                <a:chExt cx="532950" cy="302090"/>
              </a:xfrm>
            </p:grpSpPr>
            <p:grpSp>
              <p:nvGrpSpPr>
                <p:cNvPr id="5008" name="Google Shape;5008;p62"/>
                <p:cNvGrpSpPr/>
                <p:nvPr/>
              </p:nvGrpSpPr>
              <p:grpSpPr>
                <a:xfrm>
                  <a:off x="724986" y="4044367"/>
                  <a:ext cx="181314" cy="25626"/>
                  <a:chOff x="724986" y="4044367"/>
                  <a:chExt cx="181314" cy="25626"/>
                </a:xfrm>
              </p:grpSpPr>
              <p:sp>
                <p:nvSpPr>
                  <p:cNvPr id="5009" name="Google Shape;5009;p62"/>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2"/>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1" name="Google Shape;5011;p62"/>
                <p:cNvGrpSpPr/>
                <p:nvPr/>
              </p:nvGrpSpPr>
              <p:grpSpPr>
                <a:xfrm>
                  <a:off x="906290" y="3800594"/>
                  <a:ext cx="351646" cy="302090"/>
                  <a:chOff x="906290" y="3800594"/>
                  <a:chExt cx="351646" cy="302090"/>
                </a:xfrm>
              </p:grpSpPr>
              <p:grpSp>
                <p:nvGrpSpPr>
                  <p:cNvPr id="5012" name="Google Shape;5012;p62"/>
                  <p:cNvGrpSpPr/>
                  <p:nvPr/>
                </p:nvGrpSpPr>
                <p:grpSpPr>
                  <a:xfrm>
                    <a:off x="1084172" y="3842857"/>
                    <a:ext cx="173764" cy="217131"/>
                    <a:chOff x="1084172" y="3842857"/>
                    <a:chExt cx="173764" cy="217131"/>
                  </a:xfrm>
                </p:grpSpPr>
                <p:grpSp>
                  <p:nvGrpSpPr>
                    <p:cNvPr id="5013" name="Google Shape;5013;p62"/>
                    <p:cNvGrpSpPr/>
                    <p:nvPr/>
                  </p:nvGrpSpPr>
                  <p:grpSpPr>
                    <a:xfrm>
                      <a:off x="1156862" y="3936509"/>
                      <a:ext cx="101073" cy="25622"/>
                      <a:chOff x="1156862" y="3936509"/>
                      <a:chExt cx="101073" cy="25622"/>
                    </a:xfrm>
                  </p:grpSpPr>
                  <p:sp>
                    <p:nvSpPr>
                      <p:cNvPr id="5014" name="Google Shape;5014;p62"/>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2"/>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6" name="Google Shape;5016;p62"/>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7" name="Google Shape;5017;p62"/>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2"/>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9" name="Google Shape;5019;p62"/>
                <p:cNvGrpSpPr/>
                <p:nvPr/>
              </p:nvGrpSpPr>
              <p:grpSpPr>
                <a:xfrm>
                  <a:off x="724986" y="3830189"/>
                  <a:ext cx="189533" cy="25626"/>
                  <a:chOff x="724986" y="3830189"/>
                  <a:chExt cx="189533" cy="25626"/>
                </a:xfrm>
              </p:grpSpPr>
              <p:sp>
                <p:nvSpPr>
                  <p:cNvPr id="5020" name="Google Shape;5020;p62"/>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2"/>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022" name="Google Shape;5022;p62"/>
          <p:cNvGrpSpPr/>
          <p:nvPr/>
        </p:nvGrpSpPr>
        <p:grpSpPr>
          <a:xfrm>
            <a:off x="2253298" y="2455640"/>
            <a:ext cx="948701" cy="935378"/>
            <a:chOff x="2253298" y="2428317"/>
            <a:chExt cx="948701" cy="935378"/>
          </a:xfrm>
        </p:grpSpPr>
        <p:sp>
          <p:nvSpPr>
            <p:cNvPr id="5023" name="Google Shape;5023;p62"/>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2"/>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2"/>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2"/>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2"/>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2"/>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2"/>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2"/>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2"/>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2"/>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2"/>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2"/>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2"/>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2"/>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2"/>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2"/>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2"/>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2"/>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2"/>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2"/>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2"/>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2"/>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2"/>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2"/>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2"/>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2"/>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2"/>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2"/>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2"/>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2"/>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2"/>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2"/>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2"/>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59" name="Shape 5059"/>
        <p:cNvGrpSpPr/>
        <p:nvPr/>
      </p:nvGrpSpPr>
      <p:grpSpPr>
        <a:xfrm>
          <a:off x="0" y="0"/>
          <a:ext cx="0" cy="0"/>
          <a:chOff x="0" y="0"/>
          <a:chExt cx="0" cy="0"/>
        </a:xfrm>
      </p:grpSpPr>
      <p:grpSp>
        <p:nvGrpSpPr>
          <p:cNvPr id="5060" name="Google Shape;5060;p63"/>
          <p:cNvGrpSpPr/>
          <p:nvPr/>
        </p:nvGrpSpPr>
        <p:grpSpPr>
          <a:xfrm>
            <a:off x="3353582" y="1145627"/>
            <a:ext cx="2363393" cy="1017867"/>
            <a:chOff x="3292400" y="1219146"/>
            <a:chExt cx="2615240" cy="1110239"/>
          </a:xfrm>
        </p:grpSpPr>
        <p:sp>
          <p:nvSpPr>
            <p:cNvPr id="5061" name="Google Shape;5061;p63"/>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200">
                <a:solidFill>
                  <a:srgbClr val="FFFFFF"/>
                </a:solidFill>
              </a:endParaRPr>
            </a:p>
          </p:txBody>
        </p:sp>
        <p:sp>
          <p:nvSpPr>
            <p:cNvPr id="5062" name="Google Shape;5062;p63"/>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63" name="Google Shape;5063;p63"/>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JANUARY</a:t>
              </a:r>
              <a:endParaRPr sz="200">
                <a:solidFill>
                  <a:srgbClr val="FFFFFF"/>
                </a:solidFill>
              </a:endParaRPr>
            </a:p>
          </p:txBody>
        </p:sp>
        <p:sp>
          <p:nvSpPr>
            <p:cNvPr id="5064" name="Google Shape;5064;p63"/>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FEBRUARY</a:t>
              </a:r>
              <a:endParaRPr sz="200">
                <a:solidFill>
                  <a:srgbClr val="FFFFFF"/>
                </a:solidFill>
              </a:endParaRPr>
            </a:p>
          </p:txBody>
        </p:sp>
        <p:sp>
          <p:nvSpPr>
            <p:cNvPr id="5065" name="Google Shape;5065;p63"/>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MARCH</a:t>
              </a:r>
              <a:endParaRPr sz="200">
                <a:solidFill>
                  <a:srgbClr val="FFFFFF"/>
                </a:solidFill>
              </a:endParaRPr>
            </a:p>
          </p:txBody>
        </p:sp>
        <p:sp>
          <p:nvSpPr>
            <p:cNvPr id="5066" name="Google Shape;5066;p63"/>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APRIL</a:t>
              </a:r>
              <a:endParaRPr sz="200">
                <a:solidFill>
                  <a:srgbClr val="FFFFFF"/>
                </a:solidFill>
              </a:endParaRPr>
            </a:p>
          </p:txBody>
        </p:sp>
        <p:sp>
          <p:nvSpPr>
            <p:cNvPr id="5067" name="Google Shape;5067;p63"/>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MAY</a:t>
              </a:r>
              <a:endParaRPr sz="200">
                <a:solidFill>
                  <a:srgbClr val="FFFFFF"/>
                </a:solidFill>
              </a:endParaRPr>
            </a:p>
          </p:txBody>
        </p:sp>
        <p:sp>
          <p:nvSpPr>
            <p:cNvPr id="5068" name="Google Shape;5068;p63"/>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s" sz="200">
                  <a:solidFill>
                    <a:srgbClr val="FFFFFF"/>
                  </a:solidFill>
                </a:rPr>
                <a:t>JUNE</a:t>
              </a:r>
              <a:endParaRPr sz="200">
                <a:solidFill>
                  <a:srgbClr val="FFFFFF"/>
                </a:solidFill>
              </a:endParaRPr>
            </a:p>
          </p:txBody>
        </p:sp>
        <p:sp>
          <p:nvSpPr>
            <p:cNvPr id="5069" name="Google Shape;5069;p63"/>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1</a:t>
              </a:r>
              <a:endParaRPr sz="200">
                <a:solidFill>
                  <a:srgbClr val="FFFFFF"/>
                </a:solidFill>
              </a:endParaRPr>
            </a:p>
          </p:txBody>
        </p:sp>
        <p:sp>
          <p:nvSpPr>
            <p:cNvPr id="5070" name="Google Shape;5070;p63"/>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s" sz="200">
                  <a:solidFill>
                    <a:srgbClr val="FFFFFF"/>
                  </a:solidFill>
                </a:rPr>
                <a:t>PHASE 2</a:t>
              </a:r>
              <a:endParaRPr sz="200">
                <a:solidFill>
                  <a:srgbClr val="FFFFFF"/>
                </a:solidFill>
              </a:endParaRPr>
            </a:p>
          </p:txBody>
        </p:sp>
        <p:sp>
          <p:nvSpPr>
            <p:cNvPr id="5071" name="Google Shape;5071;p63"/>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072" name="Google Shape;5072;p63"/>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sp>
          <p:nvSpPr>
            <p:cNvPr id="5073" name="Google Shape;5073;p63"/>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1</a:t>
              </a:r>
              <a:endParaRPr sz="200">
                <a:solidFill>
                  <a:srgbClr val="FFFFFF"/>
                </a:solidFill>
              </a:endParaRPr>
            </a:p>
          </p:txBody>
        </p:sp>
        <p:sp>
          <p:nvSpPr>
            <p:cNvPr id="5074" name="Google Shape;5074;p63"/>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s" sz="200">
                  <a:solidFill>
                    <a:srgbClr val="FFFFFF"/>
                  </a:solidFill>
                </a:rPr>
                <a:t>Task 2</a:t>
              </a:r>
              <a:endParaRPr sz="200">
                <a:solidFill>
                  <a:srgbClr val="FFFFFF"/>
                </a:solidFill>
              </a:endParaRPr>
            </a:p>
          </p:txBody>
        </p:sp>
        <p:grpSp>
          <p:nvGrpSpPr>
            <p:cNvPr id="5075" name="Google Shape;5075;p63"/>
            <p:cNvGrpSpPr/>
            <p:nvPr/>
          </p:nvGrpSpPr>
          <p:grpSpPr>
            <a:xfrm>
              <a:off x="3748438" y="1378608"/>
              <a:ext cx="2159202" cy="903971"/>
              <a:chOff x="1683525" y="2179850"/>
              <a:chExt cx="4519050" cy="2134525"/>
            </a:xfrm>
          </p:grpSpPr>
          <p:sp>
            <p:nvSpPr>
              <p:cNvPr id="5076" name="Google Shape;5076;p63"/>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7" name="Google Shape;5077;p63"/>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8" name="Google Shape;5078;p63"/>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79" name="Google Shape;5079;p63"/>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0" name="Google Shape;5080;p63"/>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1" name="Google Shape;5081;p63"/>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2" name="Google Shape;5082;p63"/>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3" name="Google Shape;5083;p63"/>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4" name="Google Shape;5084;p63"/>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5" name="Google Shape;5085;p63"/>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6" name="Google Shape;5086;p63"/>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sp>
            <p:nvSpPr>
              <p:cNvPr id="5087" name="Google Shape;5087;p63"/>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rgbClr val="FFFFFF"/>
                  </a:solidFill>
                </a:endParaRPr>
              </a:p>
            </p:txBody>
          </p:sp>
        </p:grpSp>
      </p:grpSp>
      <p:graphicFrame>
        <p:nvGraphicFramePr>
          <p:cNvPr id="5088" name="Google Shape;5088;p63"/>
          <p:cNvGraphicFramePr/>
          <p:nvPr/>
        </p:nvGraphicFramePr>
        <p:xfrm>
          <a:off x="5949675" y="2323100"/>
          <a:ext cx="3000000" cy="3000000"/>
        </p:xfrm>
        <a:graphic>
          <a:graphicData uri="http://schemas.openxmlformats.org/drawingml/2006/table">
            <a:tbl>
              <a:tblPr>
                <a:noFill/>
                <a:tableStyleId>{489C80B7-A7DC-41F9-BCFF-95468B50D2F5}</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089" name="Google Shape;5089;p63"/>
          <p:cNvGrpSpPr/>
          <p:nvPr/>
        </p:nvGrpSpPr>
        <p:grpSpPr>
          <a:xfrm>
            <a:off x="5926924" y="3381697"/>
            <a:ext cx="2519825" cy="1001454"/>
            <a:chOff x="1906114" y="789980"/>
            <a:chExt cx="1487676" cy="606868"/>
          </a:xfrm>
        </p:grpSpPr>
        <p:cxnSp>
          <p:nvCxnSpPr>
            <p:cNvPr id="5090" name="Google Shape;5090;p63"/>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1" name="Google Shape;5091;p63"/>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092" name="Google Shape;5092;p63"/>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093" name="Google Shape;5093;p63"/>
            <p:cNvSpPr txBox="1"/>
            <p:nvPr/>
          </p:nvSpPr>
          <p:spPr>
            <a:xfrm flipH="1">
              <a:off x="210971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JANUARY</a:t>
              </a:r>
              <a:endParaRPr sz="300">
                <a:solidFill>
                  <a:srgbClr val="E3E9ED"/>
                </a:solidFill>
              </a:endParaRPr>
            </a:p>
          </p:txBody>
        </p:sp>
        <p:sp>
          <p:nvSpPr>
            <p:cNvPr id="5094" name="Google Shape;5094;p63"/>
            <p:cNvSpPr txBox="1"/>
            <p:nvPr/>
          </p:nvSpPr>
          <p:spPr>
            <a:xfrm flipH="1">
              <a:off x="2434275" y="789980"/>
              <a:ext cx="2892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FEBRUARY</a:t>
              </a:r>
              <a:endParaRPr sz="300">
                <a:solidFill>
                  <a:srgbClr val="E3E9ED"/>
                </a:solidFill>
              </a:endParaRPr>
            </a:p>
          </p:txBody>
        </p:sp>
        <p:sp>
          <p:nvSpPr>
            <p:cNvPr id="5095" name="Google Shape;5095;p63"/>
            <p:cNvSpPr txBox="1"/>
            <p:nvPr/>
          </p:nvSpPr>
          <p:spPr>
            <a:xfrm flipH="1">
              <a:off x="2781049"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MARCH</a:t>
              </a:r>
              <a:endParaRPr sz="300">
                <a:solidFill>
                  <a:srgbClr val="E3E9ED"/>
                </a:solidFill>
              </a:endParaRPr>
            </a:p>
          </p:txBody>
        </p:sp>
        <p:sp>
          <p:nvSpPr>
            <p:cNvPr id="5096" name="Google Shape;5096;p63"/>
            <p:cNvSpPr txBox="1"/>
            <p:nvPr/>
          </p:nvSpPr>
          <p:spPr>
            <a:xfrm flipH="1">
              <a:off x="3112690" y="789981"/>
              <a:ext cx="281100" cy="10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s" sz="300">
                  <a:solidFill>
                    <a:srgbClr val="E3E9ED"/>
                  </a:solidFill>
                </a:rPr>
                <a:t>APRIL</a:t>
              </a:r>
              <a:endParaRPr sz="300">
                <a:solidFill>
                  <a:srgbClr val="E3E9ED"/>
                </a:solidFill>
              </a:endParaRPr>
            </a:p>
          </p:txBody>
        </p:sp>
        <p:sp>
          <p:nvSpPr>
            <p:cNvPr id="5097" name="Google Shape;5097;p63"/>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3"/>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3"/>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3"/>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3"/>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3"/>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3"/>
            <p:cNvSpPr txBox="1"/>
            <p:nvPr/>
          </p:nvSpPr>
          <p:spPr>
            <a:xfrm flipH="1">
              <a:off x="1906114" y="918164"/>
              <a:ext cx="203400" cy="10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s" sz="300">
                  <a:solidFill>
                    <a:srgbClr val="E3E9ED"/>
                  </a:solidFill>
                </a:rPr>
                <a:t>PHASE 1</a:t>
              </a:r>
              <a:endParaRPr sz="300">
                <a:solidFill>
                  <a:srgbClr val="E3E9ED"/>
                </a:solidFill>
              </a:endParaRPr>
            </a:p>
          </p:txBody>
        </p:sp>
        <p:sp>
          <p:nvSpPr>
            <p:cNvPr id="5104" name="Google Shape;5104;p63"/>
            <p:cNvSpPr txBox="1"/>
            <p:nvPr/>
          </p:nvSpPr>
          <p:spPr>
            <a:xfrm flipH="1">
              <a:off x="1919618" y="1113390"/>
              <a:ext cx="1899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1</a:t>
              </a:r>
              <a:endParaRPr sz="300">
                <a:solidFill>
                  <a:srgbClr val="E3E9ED"/>
                </a:solidFill>
              </a:endParaRPr>
            </a:p>
          </p:txBody>
        </p:sp>
        <p:sp>
          <p:nvSpPr>
            <p:cNvPr id="5105" name="Google Shape;5105;p63"/>
            <p:cNvSpPr txBox="1"/>
            <p:nvPr/>
          </p:nvSpPr>
          <p:spPr>
            <a:xfrm flipH="1">
              <a:off x="1906118" y="1304527"/>
              <a:ext cx="203400" cy="9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s" sz="300">
                  <a:solidFill>
                    <a:srgbClr val="E3E9ED"/>
                  </a:solidFill>
                </a:rPr>
                <a:t>Task 2</a:t>
              </a:r>
              <a:endParaRPr sz="300">
                <a:solidFill>
                  <a:srgbClr val="E3E9ED"/>
                </a:solidFill>
              </a:endParaRPr>
            </a:p>
          </p:txBody>
        </p:sp>
        <p:sp>
          <p:nvSpPr>
            <p:cNvPr id="5106" name="Google Shape;5106;p63"/>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63"/>
          <p:cNvGrpSpPr/>
          <p:nvPr/>
        </p:nvGrpSpPr>
        <p:grpSpPr>
          <a:xfrm>
            <a:off x="726399" y="1190655"/>
            <a:ext cx="2394370" cy="976502"/>
            <a:chOff x="749309" y="1112739"/>
            <a:chExt cx="2371603" cy="976502"/>
          </a:xfrm>
        </p:grpSpPr>
        <p:sp>
          <p:nvSpPr>
            <p:cNvPr id="5108" name="Google Shape;5108;p63"/>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3"/>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3"/>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3"/>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63"/>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3"/>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3"/>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3"/>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3"/>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3"/>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3"/>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3"/>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3"/>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3"/>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3"/>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3"/>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3"/>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3"/>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3"/>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3"/>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3"/>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3"/>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3"/>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3"/>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3"/>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3"/>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3"/>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3"/>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3"/>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3"/>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3"/>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3"/>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140" name="Google Shape;5140;p63"/>
          <p:cNvGraphicFramePr/>
          <p:nvPr/>
        </p:nvGraphicFramePr>
        <p:xfrm>
          <a:off x="5949700" y="1188950"/>
          <a:ext cx="3000000" cy="3000000"/>
        </p:xfrm>
        <a:graphic>
          <a:graphicData uri="http://schemas.openxmlformats.org/drawingml/2006/table">
            <a:tbl>
              <a:tblPr>
                <a:noFill/>
                <a:tableStyleId>{489C80B7-A7DC-41F9-BCFF-95468B50D2F5}</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141" name="Google Shape;5141;p63"/>
          <p:cNvGraphicFramePr/>
          <p:nvPr/>
        </p:nvGraphicFramePr>
        <p:xfrm>
          <a:off x="3356413" y="2323100"/>
          <a:ext cx="3000000" cy="3000000"/>
        </p:xfrm>
        <a:graphic>
          <a:graphicData uri="http://schemas.openxmlformats.org/drawingml/2006/table">
            <a:tbl>
              <a:tblPr>
                <a:noFill/>
                <a:tableStyleId>{489C80B7-A7DC-41F9-BCFF-95468B50D2F5}</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42" name="Google Shape;5142;p63"/>
          <p:cNvGrpSpPr/>
          <p:nvPr/>
        </p:nvGrpSpPr>
        <p:grpSpPr>
          <a:xfrm>
            <a:off x="4100342" y="2709743"/>
            <a:ext cx="1517436" cy="74460"/>
            <a:chOff x="3980086" y="2804397"/>
            <a:chExt cx="1227600" cy="66900"/>
          </a:xfrm>
        </p:grpSpPr>
        <p:sp>
          <p:nvSpPr>
            <p:cNvPr id="5143" name="Google Shape;5143;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5" name="Google Shape;5145;p63"/>
          <p:cNvGrpSpPr/>
          <p:nvPr/>
        </p:nvGrpSpPr>
        <p:grpSpPr>
          <a:xfrm>
            <a:off x="4725406" y="3002330"/>
            <a:ext cx="892956" cy="74460"/>
            <a:chOff x="3980086" y="2804397"/>
            <a:chExt cx="1227600" cy="66900"/>
          </a:xfrm>
        </p:grpSpPr>
        <p:sp>
          <p:nvSpPr>
            <p:cNvPr id="5146" name="Google Shape;5146;p63"/>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3"/>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3"/>
          <p:cNvGrpSpPr/>
          <p:nvPr/>
        </p:nvGrpSpPr>
        <p:grpSpPr>
          <a:xfrm>
            <a:off x="3358498" y="3361213"/>
            <a:ext cx="2363244" cy="1005943"/>
            <a:chOff x="3358415" y="3361302"/>
            <a:chExt cx="2363244" cy="1024695"/>
          </a:xfrm>
        </p:grpSpPr>
        <p:grpSp>
          <p:nvGrpSpPr>
            <p:cNvPr id="5149" name="Google Shape;5149;p63"/>
            <p:cNvGrpSpPr/>
            <p:nvPr/>
          </p:nvGrpSpPr>
          <p:grpSpPr>
            <a:xfrm>
              <a:off x="3358415" y="3361302"/>
              <a:ext cx="441300" cy="1024695"/>
              <a:chOff x="3358415" y="3361302"/>
              <a:chExt cx="441300" cy="1024695"/>
            </a:xfrm>
          </p:grpSpPr>
          <p:sp>
            <p:nvSpPr>
              <p:cNvPr id="5150" name="Google Shape;5150;p63"/>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3"/>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3"/>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3"/>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3"/>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3"/>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6" name="Google Shape;5156;p63"/>
            <p:cNvGrpSpPr/>
            <p:nvPr/>
          </p:nvGrpSpPr>
          <p:grpSpPr>
            <a:xfrm>
              <a:off x="3838901" y="3361302"/>
              <a:ext cx="441300" cy="1024695"/>
              <a:chOff x="3838901" y="3361302"/>
              <a:chExt cx="441300" cy="1024695"/>
            </a:xfrm>
          </p:grpSpPr>
          <p:sp>
            <p:nvSpPr>
              <p:cNvPr id="5157" name="Google Shape;5157;p63"/>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3"/>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3"/>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3"/>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3"/>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3"/>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3"/>
            <p:cNvGrpSpPr/>
            <p:nvPr/>
          </p:nvGrpSpPr>
          <p:grpSpPr>
            <a:xfrm>
              <a:off x="4319387" y="3361302"/>
              <a:ext cx="441300" cy="1024695"/>
              <a:chOff x="4319387" y="3361302"/>
              <a:chExt cx="441300" cy="1024695"/>
            </a:xfrm>
          </p:grpSpPr>
          <p:sp>
            <p:nvSpPr>
              <p:cNvPr id="5164" name="Google Shape;5164;p63"/>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3"/>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3"/>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3"/>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3"/>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3"/>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3"/>
            <p:cNvGrpSpPr/>
            <p:nvPr/>
          </p:nvGrpSpPr>
          <p:grpSpPr>
            <a:xfrm>
              <a:off x="4799873" y="3361302"/>
              <a:ext cx="441300" cy="1024695"/>
              <a:chOff x="4799873" y="3361302"/>
              <a:chExt cx="441300" cy="1024695"/>
            </a:xfrm>
          </p:grpSpPr>
          <p:sp>
            <p:nvSpPr>
              <p:cNvPr id="5171" name="Google Shape;5171;p63"/>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3"/>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3"/>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3"/>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3"/>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3"/>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7" name="Google Shape;5177;p63"/>
            <p:cNvGrpSpPr/>
            <p:nvPr/>
          </p:nvGrpSpPr>
          <p:grpSpPr>
            <a:xfrm>
              <a:off x="5280360" y="3361302"/>
              <a:ext cx="441300" cy="1024695"/>
              <a:chOff x="5280360" y="3361302"/>
              <a:chExt cx="441300" cy="1024695"/>
            </a:xfrm>
          </p:grpSpPr>
          <p:sp>
            <p:nvSpPr>
              <p:cNvPr id="5178" name="Google Shape;5178;p63"/>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3"/>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3"/>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3"/>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3"/>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3"/>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184" name="Google Shape;5184;p63"/>
          <p:cNvGraphicFramePr/>
          <p:nvPr/>
        </p:nvGraphicFramePr>
        <p:xfrm>
          <a:off x="724925" y="2323100"/>
          <a:ext cx="3000000" cy="3000000"/>
        </p:xfrm>
        <a:graphic>
          <a:graphicData uri="http://schemas.openxmlformats.org/drawingml/2006/table">
            <a:tbl>
              <a:tblPr>
                <a:noFill/>
                <a:tableStyleId>{489C80B7-A7DC-41F9-BCFF-95468B50D2F5}</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185" name="Google Shape;5185;p63"/>
          <p:cNvGrpSpPr/>
          <p:nvPr/>
        </p:nvGrpSpPr>
        <p:grpSpPr>
          <a:xfrm>
            <a:off x="726450" y="3372825"/>
            <a:ext cx="2403614" cy="1005900"/>
            <a:chOff x="726450" y="3372825"/>
            <a:chExt cx="2403614" cy="1005900"/>
          </a:xfrm>
        </p:grpSpPr>
        <p:grpSp>
          <p:nvGrpSpPr>
            <p:cNvPr id="5186" name="Google Shape;5186;p63"/>
            <p:cNvGrpSpPr/>
            <p:nvPr/>
          </p:nvGrpSpPr>
          <p:grpSpPr>
            <a:xfrm>
              <a:off x="726450" y="3696000"/>
              <a:ext cx="2403614" cy="500898"/>
              <a:chOff x="726450" y="3696000"/>
              <a:chExt cx="2403614" cy="500898"/>
            </a:xfrm>
          </p:grpSpPr>
          <p:sp>
            <p:nvSpPr>
              <p:cNvPr id="5187" name="Google Shape;5187;p63"/>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88" name="Google Shape;5188;p63"/>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89" name="Google Shape;5189;p63"/>
            <p:cNvGrpSpPr/>
            <p:nvPr/>
          </p:nvGrpSpPr>
          <p:grpSpPr>
            <a:xfrm>
              <a:off x="1348050" y="3372825"/>
              <a:ext cx="1720425" cy="1005900"/>
              <a:chOff x="1348050" y="3372825"/>
              <a:chExt cx="1720425" cy="1005900"/>
            </a:xfrm>
          </p:grpSpPr>
          <p:sp>
            <p:nvSpPr>
              <p:cNvPr id="5190" name="Google Shape;5190;p63"/>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1" name="Google Shape;5191;p63"/>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2" name="Google Shape;5192;p63"/>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3" name="Google Shape;5193;p63"/>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194" name="Google Shape;5194;p63"/>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195" name="Google Shape;5195;p63"/>
            <p:cNvGrpSpPr/>
            <p:nvPr/>
          </p:nvGrpSpPr>
          <p:grpSpPr>
            <a:xfrm>
              <a:off x="1455707" y="3731058"/>
              <a:ext cx="1491150" cy="417657"/>
              <a:chOff x="1455707" y="3731058"/>
              <a:chExt cx="1491150" cy="417657"/>
            </a:xfrm>
          </p:grpSpPr>
          <p:grpSp>
            <p:nvGrpSpPr>
              <p:cNvPr id="5196" name="Google Shape;5196;p63"/>
              <p:cNvGrpSpPr/>
              <p:nvPr/>
            </p:nvGrpSpPr>
            <p:grpSpPr>
              <a:xfrm>
                <a:off x="1472938" y="3745828"/>
                <a:ext cx="72126" cy="53788"/>
                <a:chOff x="1472938" y="3745828"/>
                <a:chExt cx="72126" cy="53788"/>
              </a:xfrm>
            </p:grpSpPr>
            <p:sp>
              <p:nvSpPr>
                <p:cNvPr id="5197" name="Google Shape;5197;p63"/>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3"/>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3"/>
              <p:cNvGrpSpPr/>
              <p:nvPr/>
            </p:nvGrpSpPr>
            <p:grpSpPr>
              <a:xfrm>
                <a:off x="1819181" y="4089633"/>
                <a:ext cx="72126" cy="53788"/>
                <a:chOff x="1819181" y="4089633"/>
                <a:chExt cx="72126" cy="53788"/>
              </a:xfrm>
            </p:grpSpPr>
            <p:sp>
              <p:nvSpPr>
                <p:cNvPr id="5200" name="Google Shape;5200;p63"/>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3"/>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2" name="Google Shape;5202;p63"/>
              <p:cNvGrpSpPr/>
              <p:nvPr/>
            </p:nvGrpSpPr>
            <p:grpSpPr>
              <a:xfrm>
                <a:off x="1455707" y="4084171"/>
                <a:ext cx="64321" cy="64544"/>
                <a:chOff x="1455707" y="4084171"/>
                <a:chExt cx="64321" cy="64544"/>
              </a:xfrm>
            </p:grpSpPr>
            <p:sp>
              <p:nvSpPr>
                <p:cNvPr id="5203" name="Google Shape;5203;p63"/>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3"/>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63"/>
              <p:cNvGrpSpPr/>
              <p:nvPr/>
            </p:nvGrpSpPr>
            <p:grpSpPr>
              <a:xfrm>
                <a:off x="1818610" y="3731058"/>
                <a:ext cx="64321" cy="64544"/>
                <a:chOff x="1818610" y="3731058"/>
                <a:chExt cx="64321" cy="64544"/>
              </a:xfrm>
            </p:grpSpPr>
            <p:sp>
              <p:nvSpPr>
                <p:cNvPr id="5206" name="Google Shape;5206;p63"/>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3"/>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8" name="Google Shape;5208;p63"/>
              <p:cNvGrpSpPr/>
              <p:nvPr/>
            </p:nvGrpSpPr>
            <p:grpSpPr>
              <a:xfrm>
                <a:off x="2172491" y="4089633"/>
                <a:ext cx="72126" cy="53788"/>
                <a:chOff x="2172491" y="4089633"/>
                <a:chExt cx="72126" cy="53788"/>
              </a:xfrm>
            </p:grpSpPr>
            <p:sp>
              <p:nvSpPr>
                <p:cNvPr id="5209" name="Google Shape;5209;p63"/>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3"/>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1" name="Google Shape;5211;p63"/>
              <p:cNvGrpSpPr/>
              <p:nvPr/>
            </p:nvGrpSpPr>
            <p:grpSpPr>
              <a:xfrm>
                <a:off x="2171920" y="3731058"/>
                <a:ext cx="64321" cy="64544"/>
                <a:chOff x="2171920" y="3731058"/>
                <a:chExt cx="64321" cy="64544"/>
              </a:xfrm>
            </p:grpSpPr>
            <p:sp>
              <p:nvSpPr>
                <p:cNvPr id="5212" name="Google Shape;5212;p63"/>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3"/>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4" name="Google Shape;5214;p63"/>
              <p:cNvGrpSpPr/>
              <p:nvPr/>
            </p:nvGrpSpPr>
            <p:grpSpPr>
              <a:xfrm>
                <a:off x="2874730" y="3745828"/>
                <a:ext cx="72126" cy="53788"/>
                <a:chOff x="2874730" y="3745828"/>
                <a:chExt cx="72126" cy="53788"/>
              </a:xfrm>
            </p:grpSpPr>
            <p:sp>
              <p:nvSpPr>
                <p:cNvPr id="5215" name="Google Shape;5215;p63"/>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63"/>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7" name="Google Shape;5217;p63"/>
              <p:cNvGrpSpPr/>
              <p:nvPr/>
            </p:nvGrpSpPr>
            <p:grpSpPr>
              <a:xfrm>
                <a:off x="2878589" y="4081481"/>
                <a:ext cx="64321" cy="64544"/>
                <a:chOff x="2878589" y="4081481"/>
                <a:chExt cx="64321" cy="64544"/>
              </a:xfrm>
            </p:grpSpPr>
            <p:sp>
              <p:nvSpPr>
                <p:cNvPr id="5218" name="Google Shape;5218;p63"/>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3"/>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3"/>
              <p:cNvGrpSpPr/>
              <p:nvPr/>
            </p:nvGrpSpPr>
            <p:grpSpPr>
              <a:xfrm>
                <a:off x="2525796" y="4089633"/>
                <a:ext cx="72126" cy="53788"/>
                <a:chOff x="2525796" y="4089633"/>
                <a:chExt cx="72126" cy="53788"/>
              </a:xfrm>
            </p:grpSpPr>
            <p:sp>
              <p:nvSpPr>
                <p:cNvPr id="5221" name="Google Shape;5221;p63"/>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3" name="Google Shape;5223;p63"/>
              <p:cNvGrpSpPr/>
              <p:nvPr/>
            </p:nvGrpSpPr>
            <p:grpSpPr>
              <a:xfrm>
                <a:off x="2525225" y="3731058"/>
                <a:ext cx="64321" cy="64544"/>
                <a:chOff x="2525225" y="3731058"/>
                <a:chExt cx="64321" cy="64544"/>
              </a:xfrm>
            </p:grpSpPr>
            <p:sp>
              <p:nvSpPr>
                <p:cNvPr id="5224" name="Google Shape;5224;p63"/>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3"/>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29" name="Shape 5229"/>
        <p:cNvGrpSpPr/>
        <p:nvPr/>
      </p:nvGrpSpPr>
      <p:grpSpPr>
        <a:xfrm>
          <a:off x="0" y="0"/>
          <a:ext cx="0" cy="0"/>
          <a:chOff x="0" y="0"/>
          <a:chExt cx="0" cy="0"/>
        </a:xfrm>
      </p:grpSpPr>
      <p:grpSp>
        <p:nvGrpSpPr>
          <p:cNvPr id="5230" name="Google Shape;5230;p64"/>
          <p:cNvGrpSpPr/>
          <p:nvPr/>
        </p:nvGrpSpPr>
        <p:grpSpPr>
          <a:xfrm>
            <a:off x="732428" y="1171356"/>
            <a:ext cx="845921" cy="690752"/>
            <a:chOff x="732428" y="1198513"/>
            <a:chExt cx="845921" cy="690752"/>
          </a:xfrm>
        </p:grpSpPr>
        <p:grpSp>
          <p:nvGrpSpPr>
            <p:cNvPr id="5231" name="Google Shape;5231;p64"/>
            <p:cNvGrpSpPr/>
            <p:nvPr/>
          </p:nvGrpSpPr>
          <p:grpSpPr>
            <a:xfrm>
              <a:off x="823030" y="1198513"/>
              <a:ext cx="755319" cy="690752"/>
              <a:chOff x="823030" y="1198513"/>
              <a:chExt cx="755319" cy="690752"/>
            </a:xfrm>
          </p:grpSpPr>
          <p:sp>
            <p:nvSpPr>
              <p:cNvPr id="5232" name="Google Shape;5232;p64"/>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64"/>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4" name="Google Shape;5234;p64"/>
            <p:cNvGrpSpPr/>
            <p:nvPr/>
          </p:nvGrpSpPr>
          <p:grpSpPr>
            <a:xfrm>
              <a:off x="732428" y="1239937"/>
              <a:ext cx="739912" cy="607886"/>
              <a:chOff x="732428" y="1239937"/>
              <a:chExt cx="739912" cy="607886"/>
            </a:xfrm>
          </p:grpSpPr>
          <p:sp>
            <p:nvSpPr>
              <p:cNvPr id="5235" name="Google Shape;5235;p64"/>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4"/>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7" name="Google Shape;5237;p64"/>
            <p:cNvGrpSpPr/>
            <p:nvPr/>
          </p:nvGrpSpPr>
          <p:grpSpPr>
            <a:xfrm>
              <a:off x="732428" y="1277018"/>
              <a:ext cx="702832" cy="533758"/>
              <a:chOff x="732428" y="1277018"/>
              <a:chExt cx="702832" cy="533758"/>
            </a:xfrm>
          </p:grpSpPr>
          <p:sp>
            <p:nvSpPr>
              <p:cNvPr id="5238" name="Google Shape;5238;p64"/>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4"/>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4"/>
            <p:cNvGrpSpPr/>
            <p:nvPr/>
          </p:nvGrpSpPr>
          <p:grpSpPr>
            <a:xfrm>
              <a:off x="931170" y="1306653"/>
              <a:ext cx="647179" cy="474455"/>
              <a:chOff x="931170" y="1306653"/>
              <a:chExt cx="647179" cy="474455"/>
            </a:xfrm>
          </p:grpSpPr>
          <p:sp>
            <p:nvSpPr>
              <p:cNvPr id="5241" name="Google Shape;5241;p64"/>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4"/>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3" name="Google Shape;5243;p64"/>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4" name="Google Shape;5244;p64"/>
          <p:cNvGrpSpPr/>
          <p:nvPr/>
        </p:nvGrpSpPr>
        <p:grpSpPr>
          <a:xfrm>
            <a:off x="3964037" y="1171363"/>
            <a:ext cx="634656" cy="699982"/>
            <a:chOff x="5985650" y="2860025"/>
            <a:chExt cx="1396075" cy="1539775"/>
          </a:xfrm>
        </p:grpSpPr>
        <p:sp>
          <p:nvSpPr>
            <p:cNvPr id="5245" name="Google Shape;5245;p64"/>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4"/>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4"/>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4"/>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4"/>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4"/>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4"/>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4"/>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4"/>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4"/>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4"/>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4"/>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4"/>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4"/>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4"/>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4"/>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4"/>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4"/>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4"/>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4"/>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4"/>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4"/>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4"/>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4"/>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4"/>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4"/>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4"/>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4"/>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4"/>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4"/>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4"/>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4"/>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7" name="Google Shape;5277;p64"/>
          <p:cNvGrpSpPr/>
          <p:nvPr/>
        </p:nvGrpSpPr>
        <p:grpSpPr>
          <a:xfrm>
            <a:off x="4719687" y="1171356"/>
            <a:ext cx="725845" cy="699975"/>
            <a:chOff x="4249973" y="1201875"/>
            <a:chExt cx="1958568" cy="1888762"/>
          </a:xfrm>
        </p:grpSpPr>
        <p:sp>
          <p:nvSpPr>
            <p:cNvPr id="5278" name="Google Shape;5278;p64"/>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9" name="Google Shape;5279;p64"/>
            <p:cNvGrpSpPr/>
            <p:nvPr/>
          </p:nvGrpSpPr>
          <p:grpSpPr>
            <a:xfrm>
              <a:off x="5853086" y="1789142"/>
              <a:ext cx="355454" cy="1048099"/>
              <a:chOff x="5576108" y="2016725"/>
              <a:chExt cx="565200" cy="1666560"/>
            </a:xfrm>
          </p:grpSpPr>
          <p:sp>
            <p:nvSpPr>
              <p:cNvPr id="5280" name="Google Shape;5280;p64"/>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1" name="Google Shape;5281;p64"/>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2" name="Google Shape;5282;p64"/>
            <p:cNvGrpSpPr/>
            <p:nvPr/>
          </p:nvGrpSpPr>
          <p:grpSpPr>
            <a:xfrm>
              <a:off x="4869455" y="2691676"/>
              <a:ext cx="1013897" cy="398961"/>
              <a:chOff x="4012057" y="3451825"/>
              <a:chExt cx="1612175" cy="634379"/>
            </a:xfrm>
          </p:grpSpPr>
          <p:sp>
            <p:nvSpPr>
              <p:cNvPr id="5283" name="Google Shape;5283;p64"/>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4" name="Google Shape;5284;p64"/>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64"/>
            <p:cNvGrpSpPr/>
            <p:nvPr/>
          </p:nvGrpSpPr>
          <p:grpSpPr>
            <a:xfrm>
              <a:off x="4276937" y="2155961"/>
              <a:ext cx="651965" cy="891358"/>
              <a:chOff x="3069908" y="2599997"/>
              <a:chExt cx="1036675" cy="1417328"/>
            </a:xfrm>
          </p:grpSpPr>
          <p:sp>
            <p:nvSpPr>
              <p:cNvPr id="5286" name="Google Shape;5286;p64"/>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87" name="Google Shape;5287;p64"/>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4"/>
            <p:cNvGrpSpPr/>
            <p:nvPr/>
          </p:nvGrpSpPr>
          <p:grpSpPr>
            <a:xfrm>
              <a:off x="5054918" y="1201875"/>
              <a:ext cx="999548" cy="602711"/>
              <a:chOff x="4306958" y="1082925"/>
              <a:chExt cx="1589359" cy="958358"/>
            </a:xfrm>
          </p:grpSpPr>
          <p:sp>
            <p:nvSpPr>
              <p:cNvPr id="5289" name="Google Shape;5289;p64"/>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0" name="Google Shape;5290;p64"/>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4"/>
            <p:cNvGrpSpPr/>
            <p:nvPr/>
          </p:nvGrpSpPr>
          <p:grpSpPr>
            <a:xfrm>
              <a:off x="4249973" y="1303451"/>
              <a:ext cx="799317" cy="841334"/>
              <a:chOff x="3027033" y="1244439"/>
              <a:chExt cx="1270977" cy="1337786"/>
            </a:xfrm>
          </p:grpSpPr>
          <p:sp>
            <p:nvSpPr>
              <p:cNvPr id="5292" name="Google Shape;5292;p64"/>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293" name="Google Shape;5293;p64"/>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4" name="Google Shape;5294;p64"/>
          <p:cNvGrpSpPr/>
          <p:nvPr/>
        </p:nvGrpSpPr>
        <p:grpSpPr>
          <a:xfrm>
            <a:off x="4072551" y="2058137"/>
            <a:ext cx="750769" cy="683784"/>
            <a:chOff x="4204684" y="2104422"/>
            <a:chExt cx="699822" cy="637382"/>
          </a:xfrm>
        </p:grpSpPr>
        <p:grpSp>
          <p:nvGrpSpPr>
            <p:cNvPr id="5295" name="Google Shape;5295;p64"/>
            <p:cNvGrpSpPr/>
            <p:nvPr/>
          </p:nvGrpSpPr>
          <p:grpSpPr>
            <a:xfrm>
              <a:off x="4204684" y="2430067"/>
              <a:ext cx="342957" cy="311738"/>
              <a:chOff x="4204684" y="2430067"/>
              <a:chExt cx="342957" cy="311738"/>
            </a:xfrm>
          </p:grpSpPr>
          <p:sp>
            <p:nvSpPr>
              <p:cNvPr id="5296" name="Google Shape;5296;p64"/>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4"/>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4"/>
            <p:cNvGrpSpPr/>
            <p:nvPr/>
          </p:nvGrpSpPr>
          <p:grpSpPr>
            <a:xfrm>
              <a:off x="4561586" y="2430067"/>
              <a:ext cx="342920" cy="311738"/>
              <a:chOff x="4561586" y="2430067"/>
              <a:chExt cx="342920" cy="311738"/>
            </a:xfrm>
          </p:grpSpPr>
          <p:sp>
            <p:nvSpPr>
              <p:cNvPr id="5299" name="Google Shape;5299;p64"/>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4"/>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64"/>
            <p:cNvGrpSpPr/>
            <p:nvPr/>
          </p:nvGrpSpPr>
          <p:grpSpPr>
            <a:xfrm>
              <a:off x="4561586" y="2104422"/>
              <a:ext cx="342920" cy="311738"/>
              <a:chOff x="4561586" y="2104422"/>
              <a:chExt cx="342920" cy="311738"/>
            </a:xfrm>
          </p:grpSpPr>
          <p:sp>
            <p:nvSpPr>
              <p:cNvPr id="5302" name="Google Shape;5302;p64"/>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4"/>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4" name="Google Shape;5304;p64"/>
            <p:cNvGrpSpPr/>
            <p:nvPr/>
          </p:nvGrpSpPr>
          <p:grpSpPr>
            <a:xfrm>
              <a:off x="4204684" y="2104422"/>
              <a:ext cx="342957" cy="311664"/>
              <a:chOff x="4204684" y="2104422"/>
              <a:chExt cx="342957" cy="311664"/>
            </a:xfrm>
          </p:grpSpPr>
          <p:sp>
            <p:nvSpPr>
              <p:cNvPr id="5305" name="Google Shape;5305;p64"/>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4"/>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7" name="Google Shape;5307;p64"/>
          <p:cNvGrpSpPr/>
          <p:nvPr/>
        </p:nvGrpSpPr>
        <p:grpSpPr>
          <a:xfrm>
            <a:off x="5536984" y="1171351"/>
            <a:ext cx="660591" cy="688867"/>
            <a:chOff x="5830645" y="1267368"/>
            <a:chExt cx="530340" cy="553040"/>
          </a:xfrm>
        </p:grpSpPr>
        <p:sp>
          <p:nvSpPr>
            <p:cNvPr id="5308" name="Google Shape;5308;p64"/>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9" name="Google Shape;5309;p64"/>
            <p:cNvGrpSpPr/>
            <p:nvPr/>
          </p:nvGrpSpPr>
          <p:grpSpPr>
            <a:xfrm>
              <a:off x="5830645" y="1267368"/>
              <a:ext cx="259743" cy="269909"/>
              <a:chOff x="5830645" y="1267368"/>
              <a:chExt cx="259743" cy="269909"/>
            </a:xfrm>
          </p:grpSpPr>
          <p:sp>
            <p:nvSpPr>
              <p:cNvPr id="5310" name="Google Shape;5310;p64"/>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4"/>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2" name="Google Shape;5312;p64"/>
            <p:cNvGrpSpPr/>
            <p:nvPr/>
          </p:nvGrpSpPr>
          <p:grpSpPr>
            <a:xfrm>
              <a:off x="6101293" y="1267368"/>
              <a:ext cx="259692" cy="269909"/>
              <a:chOff x="6101293" y="1267368"/>
              <a:chExt cx="259692" cy="269909"/>
            </a:xfrm>
          </p:grpSpPr>
          <p:sp>
            <p:nvSpPr>
              <p:cNvPr id="5313" name="Google Shape;5313;p64"/>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4"/>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64"/>
            <p:cNvGrpSpPr/>
            <p:nvPr/>
          </p:nvGrpSpPr>
          <p:grpSpPr>
            <a:xfrm>
              <a:off x="5830645" y="1550500"/>
              <a:ext cx="259692" cy="269909"/>
              <a:chOff x="5830645" y="1550500"/>
              <a:chExt cx="259692" cy="269909"/>
            </a:xfrm>
          </p:grpSpPr>
          <p:sp>
            <p:nvSpPr>
              <p:cNvPr id="5316" name="Google Shape;5316;p64"/>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64"/>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8" name="Google Shape;5318;p64"/>
            <p:cNvGrpSpPr/>
            <p:nvPr/>
          </p:nvGrpSpPr>
          <p:grpSpPr>
            <a:xfrm>
              <a:off x="6101293" y="1550500"/>
              <a:ext cx="259692" cy="269909"/>
              <a:chOff x="6101293" y="1550500"/>
              <a:chExt cx="259692" cy="269909"/>
            </a:xfrm>
          </p:grpSpPr>
          <p:sp>
            <p:nvSpPr>
              <p:cNvPr id="5319" name="Google Shape;5319;p64"/>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4"/>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21" name="Google Shape;5321;p64"/>
          <p:cNvGrpSpPr/>
          <p:nvPr/>
        </p:nvGrpSpPr>
        <p:grpSpPr>
          <a:xfrm>
            <a:off x="739138" y="2061810"/>
            <a:ext cx="697154" cy="679574"/>
            <a:chOff x="2679875" y="2361475"/>
            <a:chExt cx="780425" cy="760575"/>
          </a:xfrm>
        </p:grpSpPr>
        <p:sp>
          <p:nvSpPr>
            <p:cNvPr id="5322" name="Google Shape;5322;p64"/>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4"/>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4"/>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4"/>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4"/>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4"/>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8" name="Google Shape;5328;p64"/>
          <p:cNvGrpSpPr/>
          <p:nvPr/>
        </p:nvGrpSpPr>
        <p:grpSpPr>
          <a:xfrm>
            <a:off x="3138297" y="1171402"/>
            <a:ext cx="735829" cy="684547"/>
            <a:chOff x="3351965" y="1148808"/>
            <a:chExt cx="750770" cy="698375"/>
          </a:xfrm>
        </p:grpSpPr>
        <p:grpSp>
          <p:nvGrpSpPr>
            <p:cNvPr id="5329" name="Google Shape;5329;p64"/>
            <p:cNvGrpSpPr/>
            <p:nvPr/>
          </p:nvGrpSpPr>
          <p:grpSpPr>
            <a:xfrm>
              <a:off x="3586796" y="1148808"/>
              <a:ext cx="294857" cy="286830"/>
              <a:chOff x="3750225" y="1774000"/>
              <a:chExt cx="149575" cy="145525"/>
            </a:xfrm>
          </p:grpSpPr>
          <p:sp>
            <p:nvSpPr>
              <p:cNvPr id="5330" name="Google Shape;5330;p64"/>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4"/>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4"/>
            <p:cNvGrpSpPr/>
            <p:nvPr/>
          </p:nvGrpSpPr>
          <p:grpSpPr>
            <a:xfrm>
              <a:off x="3779245" y="1375768"/>
              <a:ext cx="323490" cy="286978"/>
              <a:chOff x="3847850" y="1889150"/>
              <a:chExt cx="164100" cy="145600"/>
            </a:xfrm>
          </p:grpSpPr>
          <p:sp>
            <p:nvSpPr>
              <p:cNvPr id="5333" name="Google Shape;5333;p64"/>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4"/>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4"/>
            <p:cNvGrpSpPr/>
            <p:nvPr/>
          </p:nvGrpSpPr>
          <p:grpSpPr>
            <a:xfrm>
              <a:off x="3351965" y="1330435"/>
              <a:ext cx="295449" cy="285401"/>
              <a:chOff x="3631100" y="1866150"/>
              <a:chExt cx="149875" cy="144800"/>
            </a:xfrm>
          </p:grpSpPr>
          <p:sp>
            <p:nvSpPr>
              <p:cNvPr id="5336" name="Google Shape;5336;p64"/>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4"/>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4"/>
            <p:cNvGrpSpPr/>
            <p:nvPr/>
          </p:nvGrpSpPr>
          <p:grpSpPr>
            <a:xfrm>
              <a:off x="3548208" y="1560352"/>
              <a:ext cx="294808" cy="286830"/>
              <a:chOff x="3730650" y="1982800"/>
              <a:chExt cx="149550" cy="145525"/>
            </a:xfrm>
          </p:grpSpPr>
          <p:sp>
            <p:nvSpPr>
              <p:cNvPr id="5339" name="Google Shape;5339;p64"/>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4"/>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41" name="Google Shape;5341;p64"/>
          <p:cNvGrpSpPr/>
          <p:nvPr/>
        </p:nvGrpSpPr>
        <p:grpSpPr>
          <a:xfrm>
            <a:off x="7639949" y="1171356"/>
            <a:ext cx="804565" cy="677795"/>
            <a:chOff x="7636443" y="1204988"/>
            <a:chExt cx="804565" cy="677795"/>
          </a:xfrm>
        </p:grpSpPr>
        <p:grpSp>
          <p:nvGrpSpPr>
            <p:cNvPr id="5342" name="Google Shape;5342;p64"/>
            <p:cNvGrpSpPr/>
            <p:nvPr/>
          </p:nvGrpSpPr>
          <p:grpSpPr>
            <a:xfrm>
              <a:off x="7636443" y="1509705"/>
              <a:ext cx="804565" cy="373078"/>
              <a:chOff x="7636443" y="1509705"/>
              <a:chExt cx="804565" cy="373078"/>
            </a:xfrm>
          </p:grpSpPr>
          <p:sp>
            <p:nvSpPr>
              <p:cNvPr id="5343" name="Google Shape;5343;p64"/>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4"/>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5" name="Google Shape;5345;p64"/>
            <p:cNvGrpSpPr/>
            <p:nvPr/>
          </p:nvGrpSpPr>
          <p:grpSpPr>
            <a:xfrm>
              <a:off x="7636443" y="1408133"/>
              <a:ext cx="804565" cy="373078"/>
              <a:chOff x="7636443" y="1408133"/>
              <a:chExt cx="804565" cy="373078"/>
            </a:xfrm>
          </p:grpSpPr>
          <p:sp>
            <p:nvSpPr>
              <p:cNvPr id="5346" name="Google Shape;5346;p64"/>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4"/>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8" name="Google Shape;5348;p64"/>
            <p:cNvGrpSpPr/>
            <p:nvPr/>
          </p:nvGrpSpPr>
          <p:grpSpPr>
            <a:xfrm>
              <a:off x="7636443" y="1306560"/>
              <a:ext cx="804565" cy="373078"/>
              <a:chOff x="7636443" y="1306560"/>
              <a:chExt cx="804565" cy="373078"/>
            </a:xfrm>
          </p:grpSpPr>
          <p:sp>
            <p:nvSpPr>
              <p:cNvPr id="5349" name="Google Shape;5349;p64"/>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4"/>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1" name="Google Shape;5351;p64"/>
            <p:cNvGrpSpPr/>
            <p:nvPr/>
          </p:nvGrpSpPr>
          <p:grpSpPr>
            <a:xfrm>
              <a:off x="7636443" y="1204988"/>
              <a:ext cx="804565" cy="373078"/>
              <a:chOff x="7636443" y="1204988"/>
              <a:chExt cx="804565" cy="373078"/>
            </a:xfrm>
          </p:grpSpPr>
          <p:sp>
            <p:nvSpPr>
              <p:cNvPr id="5352" name="Google Shape;5352;p64"/>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4"/>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54" name="Google Shape;5354;p64"/>
          <p:cNvGrpSpPr/>
          <p:nvPr/>
        </p:nvGrpSpPr>
        <p:grpSpPr>
          <a:xfrm>
            <a:off x="4978796" y="2078771"/>
            <a:ext cx="661339" cy="661188"/>
            <a:chOff x="3990000" y="975400"/>
            <a:chExt cx="3934200" cy="3933300"/>
          </a:xfrm>
        </p:grpSpPr>
        <p:sp>
          <p:nvSpPr>
            <p:cNvPr id="5355" name="Google Shape;5355;p64"/>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4"/>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4"/>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4"/>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9" name="Google Shape;5359;p64"/>
          <p:cNvGrpSpPr/>
          <p:nvPr/>
        </p:nvGrpSpPr>
        <p:grpSpPr>
          <a:xfrm>
            <a:off x="6622444" y="2057409"/>
            <a:ext cx="868881" cy="684241"/>
            <a:chOff x="6598259" y="2078634"/>
            <a:chExt cx="868881" cy="684241"/>
          </a:xfrm>
        </p:grpSpPr>
        <p:sp>
          <p:nvSpPr>
            <p:cNvPr id="5360" name="Google Shape;5360;p64"/>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4"/>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4"/>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4"/>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64"/>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64"/>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6" name="Google Shape;5366;p64"/>
            <p:cNvGrpSpPr/>
            <p:nvPr/>
          </p:nvGrpSpPr>
          <p:grpSpPr>
            <a:xfrm>
              <a:off x="6808175" y="2078634"/>
              <a:ext cx="452229" cy="684241"/>
              <a:chOff x="6808175" y="2078634"/>
              <a:chExt cx="452229" cy="684241"/>
            </a:xfrm>
          </p:grpSpPr>
          <p:sp>
            <p:nvSpPr>
              <p:cNvPr id="5367" name="Google Shape;5367;p64"/>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4"/>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4"/>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4"/>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4"/>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4"/>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3" name="Google Shape;5373;p64"/>
              <p:cNvGrpSpPr/>
              <p:nvPr/>
            </p:nvGrpSpPr>
            <p:grpSpPr>
              <a:xfrm>
                <a:off x="6821586" y="2078634"/>
                <a:ext cx="426871" cy="684241"/>
                <a:chOff x="6821586" y="2078634"/>
                <a:chExt cx="426871" cy="684241"/>
              </a:xfrm>
            </p:grpSpPr>
            <p:grpSp>
              <p:nvGrpSpPr>
                <p:cNvPr id="5374" name="Google Shape;5374;p64"/>
                <p:cNvGrpSpPr/>
                <p:nvPr/>
              </p:nvGrpSpPr>
              <p:grpSpPr>
                <a:xfrm>
                  <a:off x="6821586" y="2078634"/>
                  <a:ext cx="426871" cy="684241"/>
                  <a:chOff x="6821586" y="2078634"/>
                  <a:chExt cx="426871" cy="684241"/>
                </a:xfrm>
              </p:grpSpPr>
              <p:sp>
                <p:nvSpPr>
                  <p:cNvPr id="5375" name="Google Shape;5375;p64"/>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4"/>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4"/>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4"/>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4"/>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64"/>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4"/>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4"/>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4"/>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4"/>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4"/>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4"/>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4"/>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4"/>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4"/>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4"/>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4"/>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4"/>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4"/>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4" name="Google Shape;5394;p64"/>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4"/>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4"/>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4"/>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4"/>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4"/>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00" name="Google Shape;5400;p64"/>
          <p:cNvGrpSpPr/>
          <p:nvPr/>
        </p:nvGrpSpPr>
        <p:grpSpPr>
          <a:xfrm>
            <a:off x="5795610" y="2063018"/>
            <a:ext cx="671358" cy="671358"/>
            <a:chOff x="6535625" y="760425"/>
            <a:chExt cx="1665900" cy="1665900"/>
          </a:xfrm>
        </p:grpSpPr>
        <p:sp>
          <p:nvSpPr>
            <p:cNvPr id="5401" name="Google Shape;5401;p64"/>
            <p:cNvSpPr/>
            <p:nvPr/>
          </p:nvSpPr>
          <p:spPr>
            <a:xfrm>
              <a:off x="6535625" y="760425"/>
              <a:ext cx="1665900" cy="16659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4"/>
            <p:cNvSpPr/>
            <p:nvPr/>
          </p:nvSpPr>
          <p:spPr>
            <a:xfrm>
              <a:off x="6713675" y="1116525"/>
              <a:ext cx="1309800" cy="13098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4"/>
            <p:cNvSpPr/>
            <p:nvPr/>
          </p:nvSpPr>
          <p:spPr>
            <a:xfrm>
              <a:off x="6831275" y="1351725"/>
              <a:ext cx="1074600" cy="1074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4"/>
            <p:cNvSpPr/>
            <p:nvPr/>
          </p:nvSpPr>
          <p:spPr>
            <a:xfrm>
              <a:off x="6942425" y="1574025"/>
              <a:ext cx="852300" cy="8523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5" name="Google Shape;5405;p64"/>
          <p:cNvGrpSpPr/>
          <p:nvPr/>
        </p:nvGrpSpPr>
        <p:grpSpPr>
          <a:xfrm>
            <a:off x="732427" y="3731418"/>
            <a:ext cx="1340789" cy="640830"/>
            <a:chOff x="238125" y="1151100"/>
            <a:chExt cx="7139450" cy="3412300"/>
          </a:xfrm>
        </p:grpSpPr>
        <p:sp>
          <p:nvSpPr>
            <p:cNvPr id="5406" name="Google Shape;5406;p64"/>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4"/>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4"/>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4"/>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4"/>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4"/>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4"/>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4"/>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4"/>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4"/>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4"/>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4"/>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4"/>
          <p:cNvGrpSpPr/>
          <p:nvPr/>
        </p:nvGrpSpPr>
        <p:grpSpPr>
          <a:xfrm>
            <a:off x="5599650" y="2934699"/>
            <a:ext cx="985357" cy="585764"/>
            <a:chOff x="5145061" y="2881789"/>
            <a:chExt cx="1107641" cy="658458"/>
          </a:xfrm>
        </p:grpSpPr>
        <p:grpSp>
          <p:nvGrpSpPr>
            <p:cNvPr id="5419" name="Google Shape;5419;p64"/>
            <p:cNvGrpSpPr/>
            <p:nvPr/>
          </p:nvGrpSpPr>
          <p:grpSpPr>
            <a:xfrm>
              <a:off x="5722989" y="3244587"/>
              <a:ext cx="529713" cy="295659"/>
              <a:chOff x="5722989" y="3244587"/>
              <a:chExt cx="529713" cy="295659"/>
            </a:xfrm>
          </p:grpSpPr>
          <p:sp>
            <p:nvSpPr>
              <p:cNvPr id="5420" name="Google Shape;5420;p64"/>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1" name="Google Shape;5421;p64"/>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2" name="Google Shape;5422;p64"/>
            <p:cNvGrpSpPr/>
            <p:nvPr/>
          </p:nvGrpSpPr>
          <p:grpSpPr>
            <a:xfrm>
              <a:off x="5145061" y="3244587"/>
              <a:ext cx="536807" cy="295659"/>
              <a:chOff x="5145061" y="3244587"/>
              <a:chExt cx="536807" cy="295659"/>
            </a:xfrm>
          </p:grpSpPr>
          <p:sp>
            <p:nvSpPr>
              <p:cNvPr id="5423" name="Google Shape;5423;p64"/>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4" name="Google Shape;5424;p64"/>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5" name="Google Shape;5425;p64"/>
            <p:cNvGrpSpPr/>
            <p:nvPr/>
          </p:nvGrpSpPr>
          <p:grpSpPr>
            <a:xfrm>
              <a:off x="5341327" y="2898245"/>
              <a:ext cx="532309" cy="614891"/>
              <a:chOff x="5341327" y="2898245"/>
              <a:chExt cx="532309" cy="614891"/>
            </a:xfrm>
          </p:grpSpPr>
          <p:sp>
            <p:nvSpPr>
              <p:cNvPr id="5426" name="Google Shape;5426;p64"/>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27" name="Google Shape;5427;p64"/>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428" name="Google Shape;5428;p64"/>
            <p:cNvGrpSpPr/>
            <p:nvPr/>
          </p:nvGrpSpPr>
          <p:grpSpPr>
            <a:xfrm>
              <a:off x="5532290" y="2881789"/>
              <a:ext cx="620516" cy="305456"/>
              <a:chOff x="5532290" y="2881789"/>
              <a:chExt cx="620516" cy="305456"/>
            </a:xfrm>
          </p:grpSpPr>
          <p:sp>
            <p:nvSpPr>
              <p:cNvPr id="5429" name="Google Shape;5429;p64"/>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430" name="Google Shape;5430;p64"/>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431" name="Google Shape;5431;p64"/>
          <p:cNvGrpSpPr/>
          <p:nvPr/>
        </p:nvGrpSpPr>
        <p:grpSpPr>
          <a:xfrm>
            <a:off x="8178573" y="3726757"/>
            <a:ext cx="269068" cy="645491"/>
            <a:chOff x="7026852" y="3311869"/>
            <a:chExt cx="434331" cy="1041954"/>
          </a:xfrm>
        </p:grpSpPr>
        <p:sp>
          <p:nvSpPr>
            <p:cNvPr id="5432" name="Google Shape;5432;p64"/>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4"/>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4"/>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5" name="Google Shape;5435;p64"/>
          <p:cNvGrpSpPr/>
          <p:nvPr/>
        </p:nvGrpSpPr>
        <p:grpSpPr>
          <a:xfrm>
            <a:off x="6195154" y="3765995"/>
            <a:ext cx="293882" cy="293836"/>
            <a:chOff x="4873519" y="3311869"/>
            <a:chExt cx="499374" cy="499296"/>
          </a:xfrm>
        </p:grpSpPr>
        <p:sp>
          <p:nvSpPr>
            <p:cNvPr id="5436" name="Google Shape;5436;p64"/>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4"/>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64"/>
          <p:cNvGrpSpPr/>
          <p:nvPr/>
        </p:nvGrpSpPr>
        <p:grpSpPr>
          <a:xfrm>
            <a:off x="6195154" y="4078366"/>
            <a:ext cx="293882" cy="293882"/>
            <a:chOff x="4873519" y="3875839"/>
            <a:chExt cx="499374" cy="499374"/>
          </a:xfrm>
        </p:grpSpPr>
        <p:sp>
          <p:nvSpPr>
            <p:cNvPr id="5439" name="Google Shape;5439;p64"/>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4"/>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1" name="Google Shape;5441;p64"/>
          <p:cNvGrpSpPr/>
          <p:nvPr/>
        </p:nvGrpSpPr>
        <p:grpSpPr>
          <a:xfrm>
            <a:off x="2425681" y="2050319"/>
            <a:ext cx="698104" cy="698208"/>
            <a:chOff x="2565073" y="2075876"/>
            <a:chExt cx="672482" cy="672518"/>
          </a:xfrm>
        </p:grpSpPr>
        <p:sp>
          <p:nvSpPr>
            <p:cNvPr id="5442" name="Google Shape;5442;p64"/>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4"/>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4"/>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4"/>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4"/>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4"/>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64"/>
          <p:cNvGrpSpPr/>
          <p:nvPr/>
        </p:nvGrpSpPr>
        <p:grpSpPr>
          <a:xfrm>
            <a:off x="5649092" y="3734919"/>
            <a:ext cx="438354" cy="637329"/>
            <a:chOff x="1697726" y="3244179"/>
            <a:chExt cx="788124" cy="1146069"/>
          </a:xfrm>
        </p:grpSpPr>
        <p:sp>
          <p:nvSpPr>
            <p:cNvPr id="5449" name="Google Shape;5449;p64"/>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4"/>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1" name="Google Shape;5451;p64"/>
          <p:cNvSpPr/>
          <p:nvPr/>
        </p:nvSpPr>
        <p:spPr>
          <a:xfrm>
            <a:off x="8146351" y="362270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2" name="Google Shape;5452;p64"/>
          <p:cNvGrpSpPr/>
          <p:nvPr/>
        </p:nvGrpSpPr>
        <p:grpSpPr>
          <a:xfrm>
            <a:off x="7650306" y="2063282"/>
            <a:ext cx="799565" cy="670282"/>
            <a:chOff x="7617850" y="2063282"/>
            <a:chExt cx="799565" cy="670282"/>
          </a:xfrm>
        </p:grpSpPr>
        <p:cxnSp>
          <p:nvCxnSpPr>
            <p:cNvPr id="5453" name="Google Shape;5453;p64"/>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4" name="Google Shape;5454;p64"/>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5" name="Google Shape;5455;p64"/>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6" name="Google Shape;5456;p64"/>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457" name="Google Shape;5457;p64"/>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458" name="Google Shape;5458;p64"/>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459" name="Google Shape;5459;p64"/>
            <p:cNvGrpSpPr/>
            <p:nvPr/>
          </p:nvGrpSpPr>
          <p:grpSpPr>
            <a:xfrm>
              <a:off x="7734309" y="2063282"/>
              <a:ext cx="570957" cy="620095"/>
              <a:chOff x="7734309" y="2063282"/>
              <a:chExt cx="570957" cy="620095"/>
            </a:xfrm>
          </p:grpSpPr>
          <p:grpSp>
            <p:nvGrpSpPr>
              <p:cNvPr id="5460" name="Google Shape;5460;p64"/>
              <p:cNvGrpSpPr/>
              <p:nvPr/>
            </p:nvGrpSpPr>
            <p:grpSpPr>
              <a:xfrm>
                <a:off x="8031573" y="2063282"/>
                <a:ext cx="273693" cy="620095"/>
                <a:chOff x="8031573" y="2063282"/>
                <a:chExt cx="273693" cy="620095"/>
              </a:xfrm>
            </p:grpSpPr>
            <p:sp>
              <p:nvSpPr>
                <p:cNvPr id="5461" name="Google Shape;5461;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5" name="Google Shape;5465;p64"/>
              <p:cNvGrpSpPr/>
              <p:nvPr/>
            </p:nvGrpSpPr>
            <p:grpSpPr>
              <a:xfrm flipH="1">
                <a:off x="7734309" y="2063282"/>
                <a:ext cx="273693" cy="620095"/>
                <a:chOff x="8031573" y="2063282"/>
                <a:chExt cx="273693" cy="620095"/>
              </a:xfrm>
            </p:grpSpPr>
            <p:sp>
              <p:nvSpPr>
                <p:cNvPr id="5466" name="Google Shape;5466;p64"/>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4"/>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4"/>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4"/>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470" name="Google Shape;5470;p64"/>
          <p:cNvSpPr/>
          <p:nvPr/>
        </p:nvSpPr>
        <p:spPr>
          <a:xfrm>
            <a:off x="7110561" y="375537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4"/>
          <p:cNvSpPr/>
          <p:nvPr/>
        </p:nvSpPr>
        <p:spPr>
          <a:xfrm rot="10800000">
            <a:off x="6596743" y="375278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2" name="Google Shape;5472;p64"/>
          <p:cNvGrpSpPr/>
          <p:nvPr/>
        </p:nvGrpSpPr>
        <p:grpSpPr>
          <a:xfrm>
            <a:off x="7836913" y="2916765"/>
            <a:ext cx="602567" cy="601884"/>
            <a:chOff x="1186975" y="238125"/>
            <a:chExt cx="5244275" cy="5238325"/>
          </a:xfrm>
        </p:grpSpPr>
        <p:sp>
          <p:nvSpPr>
            <p:cNvPr id="5473" name="Google Shape;5473;p64"/>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4"/>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4"/>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4"/>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7" name="Google Shape;5477;p64"/>
          <p:cNvGrpSpPr/>
          <p:nvPr/>
        </p:nvGrpSpPr>
        <p:grpSpPr>
          <a:xfrm>
            <a:off x="3279650" y="2056249"/>
            <a:ext cx="651848" cy="687338"/>
            <a:chOff x="3400515" y="2056248"/>
            <a:chExt cx="698134" cy="735987"/>
          </a:xfrm>
        </p:grpSpPr>
        <p:grpSp>
          <p:nvGrpSpPr>
            <p:cNvPr id="5478" name="Google Shape;5478;p64"/>
            <p:cNvGrpSpPr/>
            <p:nvPr/>
          </p:nvGrpSpPr>
          <p:grpSpPr>
            <a:xfrm>
              <a:off x="3400515" y="2283913"/>
              <a:ext cx="312919" cy="219900"/>
              <a:chOff x="3400515" y="2283913"/>
              <a:chExt cx="312919" cy="219900"/>
            </a:xfrm>
          </p:grpSpPr>
          <p:sp>
            <p:nvSpPr>
              <p:cNvPr id="5479" name="Google Shape;5479;p64"/>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0" name="Google Shape;5480;p64"/>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481" name="Google Shape;5481;p64"/>
            <p:cNvGrpSpPr/>
            <p:nvPr/>
          </p:nvGrpSpPr>
          <p:grpSpPr>
            <a:xfrm>
              <a:off x="3547823" y="2461089"/>
              <a:ext cx="219900" cy="331146"/>
              <a:chOff x="3547823" y="2461089"/>
              <a:chExt cx="219900" cy="331146"/>
            </a:xfrm>
          </p:grpSpPr>
          <p:sp>
            <p:nvSpPr>
              <p:cNvPr id="5482" name="Google Shape;5482;p64"/>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3" name="Google Shape;5483;p64"/>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484" name="Google Shape;5484;p64"/>
            <p:cNvGrpSpPr/>
            <p:nvPr/>
          </p:nvGrpSpPr>
          <p:grpSpPr>
            <a:xfrm>
              <a:off x="3734138" y="2461089"/>
              <a:ext cx="219900" cy="331146"/>
              <a:chOff x="3734138" y="2461089"/>
              <a:chExt cx="219900" cy="331146"/>
            </a:xfrm>
          </p:grpSpPr>
          <p:sp>
            <p:nvSpPr>
              <p:cNvPr id="5485" name="Google Shape;5485;p64"/>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6" name="Google Shape;5486;p64"/>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487" name="Google Shape;5487;p64"/>
            <p:cNvGrpSpPr/>
            <p:nvPr/>
          </p:nvGrpSpPr>
          <p:grpSpPr>
            <a:xfrm>
              <a:off x="3787560" y="2281742"/>
              <a:ext cx="311089" cy="219900"/>
              <a:chOff x="3787560" y="2281742"/>
              <a:chExt cx="311089" cy="219900"/>
            </a:xfrm>
          </p:grpSpPr>
          <p:sp>
            <p:nvSpPr>
              <p:cNvPr id="5488" name="Google Shape;5488;p64"/>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489" name="Google Shape;5489;p64"/>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490" name="Google Shape;5490;p64"/>
            <p:cNvGrpSpPr/>
            <p:nvPr/>
          </p:nvGrpSpPr>
          <p:grpSpPr>
            <a:xfrm>
              <a:off x="3637290" y="2056248"/>
              <a:ext cx="219900" cy="330736"/>
              <a:chOff x="3637290" y="2056248"/>
              <a:chExt cx="219900" cy="330736"/>
            </a:xfrm>
          </p:grpSpPr>
          <p:sp>
            <p:nvSpPr>
              <p:cNvPr id="5491" name="Google Shape;5491;p64"/>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492" name="Google Shape;5492;p64"/>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493" name="Google Shape;5493;p64"/>
          <p:cNvGrpSpPr/>
          <p:nvPr/>
        </p:nvGrpSpPr>
        <p:grpSpPr>
          <a:xfrm>
            <a:off x="2571356" y="2926255"/>
            <a:ext cx="1268144" cy="592394"/>
            <a:chOff x="238125" y="1188750"/>
            <a:chExt cx="7140450" cy="3335550"/>
          </a:xfrm>
        </p:grpSpPr>
        <p:sp>
          <p:nvSpPr>
            <p:cNvPr id="5494" name="Google Shape;5494;p64"/>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4"/>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4"/>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4"/>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4"/>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9" name="Google Shape;5499;p64"/>
          <p:cNvGrpSpPr/>
          <p:nvPr/>
        </p:nvGrpSpPr>
        <p:grpSpPr>
          <a:xfrm>
            <a:off x="6679257" y="2928410"/>
            <a:ext cx="1053944" cy="590147"/>
            <a:chOff x="238125" y="1335475"/>
            <a:chExt cx="5418735" cy="3034175"/>
          </a:xfrm>
        </p:grpSpPr>
        <p:sp>
          <p:nvSpPr>
            <p:cNvPr id="5500" name="Google Shape;5500;p64"/>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64"/>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4"/>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3" name="Google Shape;5503;p64"/>
          <p:cNvGrpSpPr/>
          <p:nvPr/>
        </p:nvGrpSpPr>
        <p:grpSpPr>
          <a:xfrm>
            <a:off x="4110066" y="3733309"/>
            <a:ext cx="1268207" cy="638939"/>
            <a:chOff x="3967651" y="3645904"/>
            <a:chExt cx="1479304" cy="745292"/>
          </a:xfrm>
        </p:grpSpPr>
        <p:grpSp>
          <p:nvGrpSpPr>
            <p:cNvPr id="5504" name="Google Shape;5504;p64"/>
            <p:cNvGrpSpPr/>
            <p:nvPr/>
          </p:nvGrpSpPr>
          <p:grpSpPr>
            <a:xfrm>
              <a:off x="3967651" y="4009026"/>
              <a:ext cx="1479304" cy="382170"/>
              <a:chOff x="3967651" y="4009026"/>
              <a:chExt cx="1479304" cy="382170"/>
            </a:xfrm>
          </p:grpSpPr>
          <p:grpSp>
            <p:nvGrpSpPr>
              <p:cNvPr id="5505" name="Google Shape;5505;p64"/>
              <p:cNvGrpSpPr/>
              <p:nvPr/>
            </p:nvGrpSpPr>
            <p:grpSpPr>
              <a:xfrm>
                <a:off x="4892216" y="4195630"/>
                <a:ext cx="554739" cy="195566"/>
                <a:chOff x="3604375" y="4892160"/>
                <a:chExt cx="1651500" cy="582215"/>
              </a:xfrm>
            </p:grpSpPr>
            <p:sp>
              <p:nvSpPr>
                <p:cNvPr id="5506" name="Google Shape;5506;p64"/>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4"/>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8" name="Google Shape;5508;p64"/>
              <p:cNvGrpSpPr/>
              <p:nvPr/>
            </p:nvGrpSpPr>
            <p:grpSpPr>
              <a:xfrm>
                <a:off x="3967651" y="4146303"/>
                <a:ext cx="579402" cy="244893"/>
                <a:chOff x="851875" y="4745310"/>
                <a:chExt cx="1724925" cy="729065"/>
              </a:xfrm>
            </p:grpSpPr>
            <p:sp>
              <p:nvSpPr>
                <p:cNvPr id="5509" name="Google Shape;5509;p64"/>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4"/>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1" name="Google Shape;5511;p64"/>
              <p:cNvGrpSpPr/>
              <p:nvPr/>
            </p:nvGrpSpPr>
            <p:grpSpPr>
              <a:xfrm>
                <a:off x="4460753" y="4009026"/>
                <a:ext cx="493110" cy="382170"/>
                <a:chOff x="2319875" y="4336625"/>
                <a:chExt cx="1468025" cy="1137750"/>
              </a:xfrm>
            </p:grpSpPr>
            <p:sp>
              <p:nvSpPr>
                <p:cNvPr id="5512" name="Google Shape;5512;p64"/>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4"/>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14" name="Google Shape;5514;p64"/>
            <p:cNvGrpSpPr/>
            <p:nvPr/>
          </p:nvGrpSpPr>
          <p:grpSpPr>
            <a:xfrm>
              <a:off x="4479443" y="3645904"/>
              <a:ext cx="455965" cy="388789"/>
              <a:chOff x="2957425" y="238100"/>
              <a:chExt cx="1910200" cy="1628775"/>
            </a:xfrm>
          </p:grpSpPr>
          <p:sp>
            <p:nvSpPr>
              <p:cNvPr id="5515" name="Google Shape;5515;p64"/>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4"/>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4"/>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4"/>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4"/>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4"/>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4"/>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4"/>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4"/>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4"/>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25" name="Google Shape;5525;p64"/>
          <p:cNvGrpSpPr/>
          <p:nvPr/>
        </p:nvGrpSpPr>
        <p:grpSpPr>
          <a:xfrm>
            <a:off x="2496179" y="3734510"/>
            <a:ext cx="1243128" cy="637739"/>
            <a:chOff x="2496310" y="3693351"/>
            <a:chExt cx="1342906" cy="688926"/>
          </a:xfrm>
        </p:grpSpPr>
        <p:grpSp>
          <p:nvGrpSpPr>
            <p:cNvPr id="5526" name="Google Shape;5526;p64"/>
            <p:cNvGrpSpPr/>
            <p:nvPr/>
          </p:nvGrpSpPr>
          <p:grpSpPr>
            <a:xfrm>
              <a:off x="2496310" y="3693351"/>
              <a:ext cx="1342906" cy="688875"/>
              <a:chOff x="2496310" y="3693351"/>
              <a:chExt cx="1342906" cy="688875"/>
            </a:xfrm>
          </p:grpSpPr>
          <p:sp>
            <p:nvSpPr>
              <p:cNvPr id="5527" name="Google Shape;5527;p64"/>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64"/>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4"/>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4"/>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4"/>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4"/>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33" name="Google Shape;5533;p64"/>
              <p:cNvCxnSpPr>
                <a:stCxn id="5531"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534" name="Google Shape;5534;p64"/>
              <p:cNvCxnSpPr>
                <a:stCxn id="5528"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535" name="Google Shape;5535;p64"/>
              <p:cNvCxnSpPr>
                <a:stCxn id="5529"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6" name="Google Shape;5536;p64"/>
              <p:cNvCxnSpPr>
                <a:stCxn id="5532"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537" name="Google Shape;5537;p64"/>
              <p:cNvCxnSpPr>
                <a:stCxn id="5530"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538" name="Google Shape;5538;p64"/>
            <p:cNvGrpSpPr/>
            <p:nvPr/>
          </p:nvGrpSpPr>
          <p:grpSpPr>
            <a:xfrm>
              <a:off x="2675275" y="3930557"/>
              <a:ext cx="1003306" cy="451719"/>
              <a:chOff x="2675275" y="4174282"/>
              <a:chExt cx="1003306" cy="451719"/>
            </a:xfrm>
          </p:grpSpPr>
          <p:sp>
            <p:nvSpPr>
              <p:cNvPr id="5539" name="Google Shape;5539;p64"/>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4"/>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4"/>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42" name="Google Shape;5542;p64"/>
          <p:cNvGrpSpPr/>
          <p:nvPr/>
        </p:nvGrpSpPr>
        <p:grpSpPr>
          <a:xfrm>
            <a:off x="1669850" y="1171356"/>
            <a:ext cx="574511" cy="874709"/>
            <a:chOff x="1715404" y="1112080"/>
            <a:chExt cx="642270" cy="977984"/>
          </a:xfrm>
        </p:grpSpPr>
        <p:grpSp>
          <p:nvGrpSpPr>
            <p:cNvPr id="5543" name="Google Shape;5543;p64"/>
            <p:cNvGrpSpPr/>
            <p:nvPr/>
          </p:nvGrpSpPr>
          <p:grpSpPr>
            <a:xfrm>
              <a:off x="1715404" y="1112080"/>
              <a:ext cx="642270" cy="977984"/>
              <a:chOff x="1715404" y="1112080"/>
              <a:chExt cx="642270" cy="977984"/>
            </a:xfrm>
          </p:grpSpPr>
          <p:sp>
            <p:nvSpPr>
              <p:cNvPr id="5544" name="Google Shape;5544;p64"/>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4"/>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4"/>
            <p:cNvGrpSpPr/>
            <p:nvPr/>
          </p:nvGrpSpPr>
          <p:grpSpPr>
            <a:xfrm>
              <a:off x="1768927" y="1165603"/>
              <a:ext cx="535225" cy="851367"/>
              <a:chOff x="1768927" y="1165603"/>
              <a:chExt cx="535225" cy="851367"/>
            </a:xfrm>
          </p:grpSpPr>
          <p:sp>
            <p:nvSpPr>
              <p:cNvPr id="5547" name="Google Shape;5547;p64"/>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4"/>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9" name="Google Shape;5549;p64"/>
            <p:cNvGrpSpPr/>
            <p:nvPr/>
          </p:nvGrpSpPr>
          <p:grpSpPr>
            <a:xfrm>
              <a:off x="1822449" y="1219125"/>
              <a:ext cx="428180" cy="718859"/>
              <a:chOff x="1822449" y="1219125"/>
              <a:chExt cx="428180" cy="718859"/>
            </a:xfrm>
          </p:grpSpPr>
          <p:sp>
            <p:nvSpPr>
              <p:cNvPr id="5550" name="Google Shape;5550;p64"/>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4"/>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64"/>
            <p:cNvGrpSpPr/>
            <p:nvPr/>
          </p:nvGrpSpPr>
          <p:grpSpPr>
            <a:xfrm>
              <a:off x="1875972" y="1272648"/>
              <a:ext cx="321135" cy="586939"/>
              <a:chOff x="1875972" y="1272648"/>
              <a:chExt cx="321135" cy="586939"/>
            </a:xfrm>
          </p:grpSpPr>
          <p:sp>
            <p:nvSpPr>
              <p:cNvPr id="5553" name="Google Shape;5553;p64"/>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4"/>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55" name="Google Shape;5555;p64"/>
          <p:cNvGrpSpPr/>
          <p:nvPr/>
        </p:nvGrpSpPr>
        <p:grpSpPr>
          <a:xfrm>
            <a:off x="7777011" y="3728078"/>
            <a:ext cx="293855" cy="644170"/>
            <a:chOff x="241025" y="3151575"/>
            <a:chExt cx="293855" cy="644170"/>
          </a:xfrm>
        </p:grpSpPr>
        <p:sp>
          <p:nvSpPr>
            <p:cNvPr id="5556" name="Google Shape;5556;p64"/>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4"/>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64"/>
          <p:cNvGrpSpPr/>
          <p:nvPr/>
        </p:nvGrpSpPr>
        <p:grpSpPr>
          <a:xfrm>
            <a:off x="724994" y="2928078"/>
            <a:ext cx="1779649" cy="591620"/>
            <a:chOff x="246070" y="1983375"/>
            <a:chExt cx="1855347" cy="616849"/>
          </a:xfrm>
        </p:grpSpPr>
        <p:sp>
          <p:nvSpPr>
            <p:cNvPr id="5559" name="Google Shape;5559;p64"/>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4"/>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4"/>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4"/>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4"/>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4"/>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4"/>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4"/>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4"/>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8" name="Google Shape;5568;p64"/>
          <p:cNvGrpSpPr/>
          <p:nvPr/>
        </p:nvGrpSpPr>
        <p:grpSpPr>
          <a:xfrm>
            <a:off x="2335861" y="1171356"/>
            <a:ext cx="711055" cy="745993"/>
            <a:chOff x="2496269" y="1171698"/>
            <a:chExt cx="761953" cy="799392"/>
          </a:xfrm>
        </p:grpSpPr>
        <p:grpSp>
          <p:nvGrpSpPr>
            <p:cNvPr id="5569" name="Google Shape;5569;p64"/>
            <p:cNvGrpSpPr/>
            <p:nvPr/>
          </p:nvGrpSpPr>
          <p:grpSpPr>
            <a:xfrm>
              <a:off x="2496269" y="1171698"/>
              <a:ext cx="761953" cy="723022"/>
              <a:chOff x="2496269" y="1171698"/>
              <a:chExt cx="761953" cy="723022"/>
            </a:xfrm>
          </p:grpSpPr>
          <p:sp>
            <p:nvSpPr>
              <p:cNvPr id="5570" name="Google Shape;5570;p64"/>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4"/>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2" name="Google Shape;5572;p64"/>
              <p:cNvGrpSpPr/>
              <p:nvPr/>
            </p:nvGrpSpPr>
            <p:grpSpPr>
              <a:xfrm>
                <a:off x="2496269" y="1171698"/>
                <a:ext cx="761953" cy="723022"/>
                <a:chOff x="2496269" y="1120652"/>
                <a:chExt cx="761953" cy="723022"/>
              </a:xfrm>
            </p:grpSpPr>
            <p:grpSp>
              <p:nvGrpSpPr>
                <p:cNvPr id="5573" name="Google Shape;5573;p64"/>
                <p:cNvGrpSpPr/>
                <p:nvPr/>
              </p:nvGrpSpPr>
              <p:grpSpPr>
                <a:xfrm>
                  <a:off x="2496269" y="1120652"/>
                  <a:ext cx="761953" cy="723022"/>
                  <a:chOff x="2496269" y="1120652"/>
                  <a:chExt cx="761953" cy="723022"/>
                </a:xfrm>
              </p:grpSpPr>
              <p:grpSp>
                <p:nvGrpSpPr>
                  <p:cNvPr id="5574" name="Google Shape;5574;p64"/>
                  <p:cNvGrpSpPr/>
                  <p:nvPr/>
                </p:nvGrpSpPr>
                <p:grpSpPr>
                  <a:xfrm>
                    <a:off x="2496269" y="1304589"/>
                    <a:ext cx="407089" cy="305057"/>
                    <a:chOff x="2496269" y="1304589"/>
                    <a:chExt cx="407089" cy="305057"/>
                  </a:xfrm>
                </p:grpSpPr>
                <p:sp>
                  <p:nvSpPr>
                    <p:cNvPr id="5575" name="Google Shape;5575;p64"/>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4"/>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4"/>
                  <p:cNvGrpSpPr/>
                  <p:nvPr/>
                </p:nvGrpSpPr>
                <p:grpSpPr>
                  <a:xfrm>
                    <a:off x="2586468" y="1493376"/>
                    <a:ext cx="358850" cy="349656"/>
                    <a:chOff x="2586468" y="1493376"/>
                    <a:chExt cx="358850" cy="349656"/>
                  </a:xfrm>
                </p:grpSpPr>
                <p:sp>
                  <p:nvSpPr>
                    <p:cNvPr id="5578" name="Google Shape;5578;p64"/>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4"/>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0" name="Google Shape;5580;p64"/>
                  <p:cNvGrpSpPr/>
                  <p:nvPr/>
                </p:nvGrpSpPr>
                <p:grpSpPr>
                  <a:xfrm>
                    <a:off x="2807939" y="1494024"/>
                    <a:ext cx="358857" cy="349650"/>
                    <a:chOff x="2807939" y="1494024"/>
                    <a:chExt cx="358857" cy="349650"/>
                  </a:xfrm>
                </p:grpSpPr>
                <p:sp>
                  <p:nvSpPr>
                    <p:cNvPr id="5581" name="Google Shape;5581;p64"/>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64"/>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3" name="Google Shape;5583;p64"/>
                  <p:cNvGrpSpPr/>
                  <p:nvPr/>
                </p:nvGrpSpPr>
                <p:grpSpPr>
                  <a:xfrm>
                    <a:off x="2851133" y="1305635"/>
                    <a:ext cx="407089" cy="305057"/>
                    <a:chOff x="2851133" y="1305635"/>
                    <a:chExt cx="407089" cy="305057"/>
                  </a:xfrm>
                </p:grpSpPr>
                <p:sp>
                  <p:nvSpPr>
                    <p:cNvPr id="5584" name="Google Shape;5584;p64"/>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64"/>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6" name="Google Shape;5586;p64"/>
                  <p:cNvGrpSpPr/>
                  <p:nvPr/>
                </p:nvGrpSpPr>
                <p:grpSpPr>
                  <a:xfrm>
                    <a:off x="2727495" y="1120652"/>
                    <a:ext cx="300271" cy="396358"/>
                    <a:chOff x="2727495" y="1120652"/>
                    <a:chExt cx="300271" cy="396358"/>
                  </a:xfrm>
                </p:grpSpPr>
                <p:sp>
                  <p:nvSpPr>
                    <p:cNvPr id="5587" name="Google Shape;5587;p64"/>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4"/>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589" name="Google Shape;5589;p64"/>
                <p:cNvGrpSpPr/>
                <p:nvPr/>
              </p:nvGrpSpPr>
              <p:grpSpPr>
                <a:xfrm>
                  <a:off x="2722305" y="1350460"/>
                  <a:ext cx="308357" cy="308344"/>
                  <a:chOff x="2722305" y="1350460"/>
                  <a:chExt cx="308357" cy="308344"/>
                </a:xfrm>
              </p:grpSpPr>
              <p:sp>
                <p:nvSpPr>
                  <p:cNvPr id="5590" name="Google Shape;5590;p64"/>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91" name="Google Shape;5591;p64"/>
                  <p:cNvGrpSpPr/>
                  <p:nvPr/>
                </p:nvGrpSpPr>
                <p:grpSpPr>
                  <a:xfrm>
                    <a:off x="2725064" y="1364529"/>
                    <a:ext cx="297954" cy="280182"/>
                    <a:chOff x="2725064" y="1364529"/>
                    <a:chExt cx="297954" cy="280182"/>
                  </a:xfrm>
                </p:grpSpPr>
                <p:sp>
                  <p:nvSpPr>
                    <p:cNvPr id="5592" name="Google Shape;5592;p64"/>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4"/>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4"/>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4"/>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4"/>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5597" name="Google Shape;5597;p64"/>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4"/>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4"/>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64"/>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4"/>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64"/>
          <p:cNvGrpSpPr/>
          <p:nvPr/>
        </p:nvGrpSpPr>
        <p:grpSpPr>
          <a:xfrm>
            <a:off x="3924561" y="2927462"/>
            <a:ext cx="1569144" cy="591015"/>
            <a:chOff x="3820100" y="3023049"/>
            <a:chExt cx="1303926" cy="491162"/>
          </a:xfrm>
        </p:grpSpPr>
        <p:grpSp>
          <p:nvGrpSpPr>
            <p:cNvPr id="5603" name="Google Shape;5603;p64"/>
            <p:cNvGrpSpPr/>
            <p:nvPr/>
          </p:nvGrpSpPr>
          <p:grpSpPr>
            <a:xfrm>
              <a:off x="3820100" y="3023072"/>
              <a:ext cx="1303926" cy="491139"/>
              <a:chOff x="3820100" y="3023072"/>
              <a:chExt cx="1303926" cy="491139"/>
            </a:xfrm>
          </p:grpSpPr>
          <p:sp>
            <p:nvSpPr>
              <p:cNvPr id="5604" name="Google Shape;5604;p64"/>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4"/>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6" name="Google Shape;5606;p64"/>
            <p:cNvGrpSpPr/>
            <p:nvPr/>
          </p:nvGrpSpPr>
          <p:grpSpPr>
            <a:xfrm>
              <a:off x="4132439" y="3023645"/>
              <a:ext cx="393633" cy="177096"/>
              <a:chOff x="4132439" y="3023645"/>
              <a:chExt cx="393633" cy="177096"/>
            </a:xfrm>
          </p:grpSpPr>
          <p:sp>
            <p:nvSpPr>
              <p:cNvPr id="5607" name="Google Shape;5607;p64"/>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64"/>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9" name="Google Shape;5609;p64"/>
            <p:cNvGrpSpPr/>
            <p:nvPr/>
          </p:nvGrpSpPr>
          <p:grpSpPr>
            <a:xfrm>
              <a:off x="3921811" y="3023049"/>
              <a:ext cx="1002397" cy="388943"/>
              <a:chOff x="3921811" y="3023049"/>
              <a:chExt cx="1002397" cy="388943"/>
            </a:xfrm>
          </p:grpSpPr>
          <p:sp>
            <p:nvSpPr>
              <p:cNvPr id="5610" name="Google Shape;5610;p64"/>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4"/>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2" name="Google Shape;5612;p64"/>
            <p:cNvGrpSpPr/>
            <p:nvPr/>
          </p:nvGrpSpPr>
          <p:grpSpPr>
            <a:xfrm>
              <a:off x="4023645" y="3023049"/>
              <a:ext cx="683032" cy="286722"/>
              <a:chOff x="4023645" y="3023049"/>
              <a:chExt cx="683032" cy="286722"/>
            </a:xfrm>
          </p:grpSpPr>
          <p:sp>
            <p:nvSpPr>
              <p:cNvPr id="5613" name="Google Shape;5613;p64"/>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4"/>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15" name="Google Shape;5615;p64"/>
          <p:cNvGrpSpPr/>
          <p:nvPr/>
        </p:nvGrpSpPr>
        <p:grpSpPr>
          <a:xfrm>
            <a:off x="1556683" y="2054307"/>
            <a:ext cx="713522" cy="688025"/>
            <a:chOff x="1706078" y="2092648"/>
            <a:chExt cx="660913" cy="637296"/>
          </a:xfrm>
        </p:grpSpPr>
        <p:sp>
          <p:nvSpPr>
            <p:cNvPr id="5616" name="Google Shape;5616;p64"/>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7" name="Google Shape;5617;p64"/>
            <p:cNvGrpSpPr/>
            <p:nvPr/>
          </p:nvGrpSpPr>
          <p:grpSpPr>
            <a:xfrm>
              <a:off x="1706078" y="2092648"/>
              <a:ext cx="660913" cy="575241"/>
              <a:chOff x="1706078" y="2092648"/>
              <a:chExt cx="660913" cy="575241"/>
            </a:xfrm>
          </p:grpSpPr>
          <p:sp>
            <p:nvSpPr>
              <p:cNvPr id="5618" name="Google Shape;5618;p64"/>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4"/>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621" name="Google Shape;5621;p64"/>
          <p:cNvGrpSpPr/>
          <p:nvPr/>
        </p:nvGrpSpPr>
        <p:grpSpPr>
          <a:xfrm>
            <a:off x="6318542" y="1171856"/>
            <a:ext cx="1317459" cy="684168"/>
            <a:chOff x="238125" y="999450"/>
            <a:chExt cx="7140700" cy="3708225"/>
          </a:xfrm>
        </p:grpSpPr>
        <p:sp>
          <p:nvSpPr>
            <p:cNvPr id="5622" name="Google Shape;5622;p64"/>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4"/>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4"/>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4"/>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4"/>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4"/>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4"/>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64"/>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4"/>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34" name="Shape 5634"/>
        <p:cNvGrpSpPr/>
        <p:nvPr/>
      </p:nvGrpSpPr>
      <p:grpSpPr>
        <a:xfrm>
          <a:off x="0" y="0"/>
          <a:ext cx="0" cy="0"/>
          <a:chOff x="0" y="0"/>
          <a:chExt cx="0" cy="0"/>
        </a:xfrm>
      </p:grpSpPr>
      <p:grpSp>
        <p:nvGrpSpPr>
          <p:cNvPr id="5635" name="Google Shape;5635;p65"/>
          <p:cNvGrpSpPr/>
          <p:nvPr/>
        </p:nvGrpSpPr>
        <p:grpSpPr>
          <a:xfrm>
            <a:off x="729238" y="1179665"/>
            <a:ext cx="1636117" cy="1526144"/>
            <a:chOff x="729238" y="1179665"/>
            <a:chExt cx="1636117" cy="1526144"/>
          </a:xfrm>
        </p:grpSpPr>
        <p:grpSp>
          <p:nvGrpSpPr>
            <p:cNvPr id="5636" name="Google Shape;5636;p65"/>
            <p:cNvGrpSpPr/>
            <p:nvPr/>
          </p:nvGrpSpPr>
          <p:grpSpPr>
            <a:xfrm>
              <a:off x="729238" y="1179665"/>
              <a:ext cx="80700" cy="1526144"/>
              <a:chOff x="729238" y="1179665"/>
              <a:chExt cx="80700" cy="1526144"/>
            </a:xfrm>
          </p:grpSpPr>
          <p:sp>
            <p:nvSpPr>
              <p:cNvPr id="5637" name="Google Shape;5637;p65"/>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5"/>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5"/>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5"/>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5"/>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5"/>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5"/>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5"/>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5"/>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5"/>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5"/>
            <p:cNvGrpSpPr/>
            <p:nvPr/>
          </p:nvGrpSpPr>
          <p:grpSpPr>
            <a:xfrm>
              <a:off x="903098" y="1179665"/>
              <a:ext cx="80700" cy="1526144"/>
              <a:chOff x="903098" y="1179665"/>
              <a:chExt cx="80700" cy="1526144"/>
            </a:xfrm>
          </p:grpSpPr>
          <p:sp>
            <p:nvSpPr>
              <p:cNvPr id="5648" name="Google Shape;5648;p65"/>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5"/>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5"/>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5"/>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5"/>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5"/>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5"/>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5"/>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5"/>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5"/>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8" name="Google Shape;5658;p65"/>
            <p:cNvGrpSpPr/>
            <p:nvPr/>
          </p:nvGrpSpPr>
          <p:grpSpPr>
            <a:xfrm>
              <a:off x="1076958" y="1179665"/>
              <a:ext cx="80700" cy="1526144"/>
              <a:chOff x="1076958" y="1179665"/>
              <a:chExt cx="80700" cy="1526144"/>
            </a:xfrm>
          </p:grpSpPr>
          <p:sp>
            <p:nvSpPr>
              <p:cNvPr id="5659" name="Google Shape;5659;p65"/>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5"/>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5"/>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5"/>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5"/>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5"/>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5"/>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5"/>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5"/>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5"/>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9" name="Google Shape;5669;p65"/>
            <p:cNvGrpSpPr/>
            <p:nvPr/>
          </p:nvGrpSpPr>
          <p:grpSpPr>
            <a:xfrm>
              <a:off x="1247707" y="1179665"/>
              <a:ext cx="80700" cy="1526144"/>
              <a:chOff x="1247707" y="1179665"/>
              <a:chExt cx="80700" cy="1526144"/>
            </a:xfrm>
          </p:grpSpPr>
          <p:sp>
            <p:nvSpPr>
              <p:cNvPr id="5670" name="Google Shape;5670;p65"/>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5"/>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5"/>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5"/>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5"/>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5"/>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5"/>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5"/>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5"/>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65"/>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0" name="Google Shape;5680;p65"/>
            <p:cNvGrpSpPr/>
            <p:nvPr/>
          </p:nvGrpSpPr>
          <p:grpSpPr>
            <a:xfrm>
              <a:off x="1421567" y="1179665"/>
              <a:ext cx="80700" cy="1526144"/>
              <a:chOff x="1421567" y="1179665"/>
              <a:chExt cx="80700" cy="1526144"/>
            </a:xfrm>
          </p:grpSpPr>
          <p:sp>
            <p:nvSpPr>
              <p:cNvPr id="5681" name="Google Shape;5681;p65"/>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5"/>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5"/>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5"/>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5"/>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5"/>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5"/>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5"/>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5"/>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5"/>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65"/>
            <p:cNvGrpSpPr/>
            <p:nvPr/>
          </p:nvGrpSpPr>
          <p:grpSpPr>
            <a:xfrm>
              <a:off x="1592327" y="1179665"/>
              <a:ext cx="80700" cy="1526144"/>
              <a:chOff x="1592327" y="1179665"/>
              <a:chExt cx="80700" cy="1526144"/>
            </a:xfrm>
          </p:grpSpPr>
          <p:sp>
            <p:nvSpPr>
              <p:cNvPr id="5692" name="Google Shape;5692;p65"/>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5"/>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5"/>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5"/>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5"/>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5"/>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5"/>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5"/>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5"/>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5"/>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5"/>
            <p:cNvGrpSpPr/>
            <p:nvPr/>
          </p:nvGrpSpPr>
          <p:grpSpPr>
            <a:xfrm>
              <a:off x="1766187" y="1179665"/>
              <a:ext cx="80700" cy="1526144"/>
              <a:chOff x="1766187" y="1179665"/>
              <a:chExt cx="80700" cy="1526144"/>
            </a:xfrm>
          </p:grpSpPr>
          <p:sp>
            <p:nvSpPr>
              <p:cNvPr id="5703" name="Google Shape;5703;p65"/>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5"/>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5"/>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5"/>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5"/>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5"/>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5"/>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5"/>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5"/>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5"/>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3" name="Google Shape;5713;p65"/>
            <p:cNvGrpSpPr/>
            <p:nvPr/>
          </p:nvGrpSpPr>
          <p:grpSpPr>
            <a:xfrm>
              <a:off x="1936935" y="1179665"/>
              <a:ext cx="80700" cy="1526144"/>
              <a:chOff x="1936935" y="1179665"/>
              <a:chExt cx="80700" cy="1526144"/>
            </a:xfrm>
          </p:grpSpPr>
          <p:sp>
            <p:nvSpPr>
              <p:cNvPr id="5714" name="Google Shape;5714;p65"/>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65"/>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65"/>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5"/>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5"/>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5"/>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5"/>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5"/>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5"/>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5"/>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4" name="Google Shape;5724;p65"/>
            <p:cNvGrpSpPr/>
            <p:nvPr/>
          </p:nvGrpSpPr>
          <p:grpSpPr>
            <a:xfrm>
              <a:off x="2110795" y="1179665"/>
              <a:ext cx="80700" cy="1526144"/>
              <a:chOff x="2110795" y="1179665"/>
              <a:chExt cx="80700" cy="1526144"/>
            </a:xfrm>
          </p:grpSpPr>
          <p:sp>
            <p:nvSpPr>
              <p:cNvPr id="5725" name="Google Shape;5725;p65"/>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5"/>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65"/>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5"/>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5"/>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5"/>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5"/>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5"/>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5"/>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5"/>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65"/>
            <p:cNvGrpSpPr/>
            <p:nvPr/>
          </p:nvGrpSpPr>
          <p:grpSpPr>
            <a:xfrm>
              <a:off x="2284655" y="1179665"/>
              <a:ext cx="80700" cy="1526144"/>
              <a:chOff x="2284655" y="1179665"/>
              <a:chExt cx="80700" cy="1526144"/>
            </a:xfrm>
          </p:grpSpPr>
          <p:sp>
            <p:nvSpPr>
              <p:cNvPr id="5736" name="Google Shape;5736;p65"/>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5"/>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5"/>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65"/>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5"/>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5"/>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65"/>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65"/>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5"/>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5"/>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46" name="Google Shape;5746;p65"/>
          <p:cNvGrpSpPr/>
          <p:nvPr/>
        </p:nvGrpSpPr>
        <p:grpSpPr>
          <a:xfrm>
            <a:off x="2623904" y="1198803"/>
            <a:ext cx="1364248" cy="1102133"/>
            <a:chOff x="2623904" y="1198803"/>
            <a:chExt cx="1364248" cy="1102133"/>
          </a:xfrm>
        </p:grpSpPr>
        <p:grpSp>
          <p:nvGrpSpPr>
            <p:cNvPr id="5747" name="Google Shape;5747;p65"/>
            <p:cNvGrpSpPr/>
            <p:nvPr/>
          </p:nvGrpSpPr>
          <p:grpSpPr>
            <a:xfrm>
              <a:off x="2623907" y="1198803"/>
              <a:ext cx="1364245" cy="273000"/>
              <a:chOff x="2623907" y="1198803"/>
              <a:chExt cx="1364245" cy="273000"/>
            </a:xfrm>
          </p:grpSpPr>
          <p:sp>
            <p:nvSpPr>
              <p:cNvPr id="5748" name="Google Shape;5748;p65"/>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5"/>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5"/>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5"/>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5"/>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5"/>
            <p:cNvGrpSpPr/>
            <p:nvPr/>
          </p:nvGrpSpPr>
          <p:grpSpPr>
            <a:xfrm>
              <a:off x="2623904" y="1476964"/>
              <a:ext cx="1364245" cy="273000"/>
              <a:chOff x="2623904" y="1476964"/>
              <a:chExt cx="1364245" cy="273000"/>
            </a:xfrm>
          </p:grpSpPr>
          <p:sp>
            <p:nvSpPr>
              <p:cNvPr id="5754" name="Google Shape;5754;p65"/>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5"/>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5"/>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5"/>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5"/>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9" name="Google Shape;5759;p65"/>
            <p:cNvGrpSpPr/>
            <p:nvPr/>
          </p:nvGrpSpPr>
          <p:grpSpPr>
            <a:xfrm>
              <a:off x="2623907" y="1749775"/>
              <a:ext cx="1364245" cy="273000"/>
              <a:chOff x="2623907" y="1749775"/>
              <a:chExt cx="1364245" cy="273000"/>
            </a:xfrm>
          </p:grpSpPr>
          <p:sp>
            <p:nvSpPr>
              <p:cNvPr id="5760" name="Google Shape;5760;p65"/>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5"/>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5"/>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5"/>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65"/>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65"/>
            <p:cNvGrpSpPr/>
            <p:nvPr/>
          </p:nvGrpSpPr>
          <p:grpSpPr>
            <a:xfrm>
              <a:off x="2623904" y="2027936"/>
              <a:ext cx="1364245" cy="273000"/>
              <a:chOff x="2623904" y="2027936"/>
              <a:chExt cx="1364245" cy="273000"/>
            </a:xfrm>
          </p:grpSpPr>
          <p:sp>
            <p:nvSpPr>
              <p:cNvPr id="5766" name="Google Shape;5766;p65"/>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5"/>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65"/>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5"/>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5"/>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1" name="Google Shape;5771;p65"/>
          <p:cNvGrpSpPr/>
          <p:nvPr/>
        </p:nvGrpSpPr>
        <p:grpSpPr>
          <a:xfrm>
            <a:off x="2613365" y="2657876"/>
            <a:ext cx="1387541" cy="159124"/>
            <a:chOff x="3200660" y="2180272"/>
            <a:chExt cx="2563824" cy="378237"/>
          </a:xfrm>
        </p:grpSpPr>
        <p:sp>
          <p:nvSpPr>
            <p:cNvPr id="5772" name="Google Shape;5772;p65"/>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5"/>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5"/>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5"/>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5"/>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5"/>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5"/>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5"/>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5"/>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5"/>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5"/>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5"/>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5"/>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5"/>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5"/>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5"/>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5"/>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5"/>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5"/>
          <p:cNvGrpSpPr/>
          <p:nvPr/>
        </p:nvGrpSpPr>
        <p:grpSpPr>
          <a:xfrm>
            <a:off x="2609890" y="2935640"/>
            <a:ext cx="1390502" cy="159625"/>
            <a:chOff x="3530150" y="2790075"/>
            <a:chExt cx="1962600" cy="225300"/>
          </a:xfrm>
        </p:grpSpPr>
        <p:sp>
          <p:nvSpPr>
            <p:cNvPr id="5791" name="Google Shape;5791;p65"/>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5"/>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65"/>
          <p:cNvGrpSpPr/>
          <p:nvPr/>
        </p:nvGrpSpPr>
        <p:grpSpPr>
          <a:xfrm>
            <a:off x="2609948" y="3213905"/>
            <a:ext cx="1411629" cy="154175"/>
            <a:chOff x="3558802" y="4011244"/>
            <a:chExt cx="1866000" cy="111600"/>
          </a:xfrm>
        </p:grpSpPr>
        <p:sp>
          <p:nvSpPr>
            <p:cNvPr id="5794" name="Google Shape;5794;p65"/>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5"/>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6" name="Google Shape;5796;p65"/>
          <p:cNvGrpSpPr/>
          <p:nvPr/>
        </p:nvGrpSpPr>
        <p:grpSpPr>
          <a:xfrm>
            <a:off x="2610235" y="2419475"/>
            <a:ext cx="1383503" cy="119761"/>
            <a:chOff x="3465975" y="2270258"/>
            <a:chExt cx="1986364" cy="171947"/>
          </a:xfrm>
        </p:grpSpPr>
        <p:sp>
          <p:nvSpPr>
            <p:cNvPr id="5797" name="Google Shape;5797;p65"/>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5"/>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65"/>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5"/>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5"/>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5"/>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5"/>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5"/>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5" name="Google Shape;5805;p65"/>
          <p:cNvGrpSpPr/>
          <p:nvPr/>
        </p:nvGrpSpPr>
        <p:grpSpPr>
          <a:xfrm>
            <a:off x="2621243" y="3783248"/>
            <a:ext cx="1369531" cy="195460"/>
            <a:chOff x="723300" y="4253549"/>
            <a:chExt cx="2276482" cy="324900"/>
          </a:xfrm>
        </p:grpSpPr>
        <p:sp>
          <p:nvSpPr>
            <p:cNvPr id="5806" name="Google Shape;5806;p65"/>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65"/>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5"/>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5"/>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5"/>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5"/>
          <p:cNvGrpSpPr/>
          <p:nvPr/>
        </p:nvGrpSpPr>
        <p:grpSpPr>
          <a:xfrm>
            <a:off x="2610803" y="3484489"/>
            <a:ext cx="1389066" cy="180119"/>
            <a:chOff x="705948" y="3788465"/>
            <a:chExt cx="2308953" cy="299400"/>
          </a:xfrm>
        </p:grpSpPr>
        <p:sp>
          <p:nvSpPr>
            <p:cNvPr id="5812" name="Google Shape;5812;p65"/>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5"/>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5"/>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5"/>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5"/>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5"/>
          <p:cNvGrpSpPr/>
          <p:nvPr/>
        </p:nvGrpSpPr>
        <p:grpSpPr>
          <a:xfrm>
            <a:off x="4207794" y="2088443"/>
            <a:ext cx="1433821" cy="191501"/>
            <a:chOff x="4273350" y="2088443"/>
            <a:chExt cx="1433821" cy="191501"/>
          </a:xfrm>
        </p:grpSpPr>
        <p:grpSp>
          <p:nvGrpSpPr>
            <p:cNvPr id="5818" name="Google Shape;5818;p65"/>
            <p:cNvGrpSpPr/>
            <p:nvPr/>
          </p:nvGrpSpPr>
          <p:grpSpPr>
            <a:xfrm>
              <a:off x="4273350" y="2088443"/>
              <a:ext cx="1433821" cy="0"/>
              <a:chOff x="5224975" y="2962250"/>
              <a:chExt cx="1544400" cy="0"/>
            </a:xfrm>
          </p:grpSpPr>
          <p:cxnSp>
            <p:nvCxnSpPr>
              <p:cNvPr id="5819" name="Google Shape;5819;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20" name="Google Shape;5820;p65"/>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5821" name="Google Shape;5821;p65"/>
            <p:cNvGrpSpPr/>
            <p:nvPr/>
          </p:nvGrpSpPr>
          <p:grpSpPr>
            <a:xfrm>
              <a:off x="4273350" y="2279944"/>
              <a:ext cx="1433821" cy="0"/>
              <a:chOff x="5224975" y="2962250"/>
              <a:chExt cx="1544400" cy="0"/>
            </a:xfrm>
          </p:grpSpPr>
          <p:cxnSp>
            <p:nvCxnSpPr>
              <p:cNvPr id="5822" name="Google Shape;5822;p65"/>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5823" name="Google Shape;5823;p65"/>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5824" name="Google Shape;5824;p65"/>
          <p:cNvGrpSpPr/>
          <p:nvPr/>
        </p:nvGrpSpPr>
        <p:grpSpPr>
          <a:xfrm>
            <a:off x="2658741" y="4097347"/>
            <a:ext cx="1304609" cy="294074"/>
            <a:chOff x="2658741" y="4097347"/>
            <a:chExt cx="1304609" cy="294074"/>
          </a:xfrm>
        </p:grpSpPr>
        <p:grpSp>
          <p:nvGrpSpPr>
            <p:cNvPr id="5825" name="Google Shape;5825;p65"/>
            <p:cNvGrpSpPr/>
            <p:nvPr/>
          </p:nvGrpSpPr>
          <p:grpSpPr>
            <a:xfrm>
              <a:off x="2658741" y="4097347"/>
              <a:ext cx="118572" cy="294074"/>
              <a:chOff x="3343310" y="4475555"/>
              <a:chExt cx="127717" cy="316753"/>
            </a:xfrm>
          </p:grpSpPr>
          <p:sp>
            <p:nvSpPr>
              <p:cNvPr id="5826" name="Google Shape;5826;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5"/>
            <p:cNvGrpSpPr/>
            <p:nvPr/>
          </p:nvGrpSpPr>
          <p:grpSpPr>
            <a:xfrm>
              <a:off x="3815519" y="4098388"/>
              <a:ext cx="147831" cy="291991"/>
              <a:chOff x="3527539" y="4476677"/>
              <a:chExt cx="159232" cy="314510"/>
            </a:xfrm>
          </p:grpSpPr>
          <p:sp>
            <p:nvSpPr>
              <p:cNvPr id="5829" name="Google Shape;5829;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1" name="Google Shape;5831;p65"/>
            <p:cNvGrpSpPr/>
            <p:nvPr/>
          </p:nvGrpSpPr>
          <p:grpSpPr>
            <a:xfrm>
              <a:off x="3511696" y="4098388"/>
              <a:ext cx="147831" cy="291991"/>
              <a:chOff x="3527539" y="4476677"/>
              <a:chExt cx="159232" cy="314510"/>
            </a:xfrm>
          </p:grpSpPr>
          <p:sp>
            <p:nvSpPr>
              <p:cNvPr id="5832" name="Google Shape;5832;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5"/>
            <p:cNvGrpSpPr/>
            <p:nvPr/>
          </p:nvGrpSpPr>
          <p:grpSpPr>
            <a:xfrm>
              <a:off x="3207874" y="4098388"/>
              <a:ext cx="147831" cy="291991"/>
              <a:chOff x="3527539" y="4476677"/>
              <a:chExt cx="159232" cy="314510"/>
            </a:xfrm>
          </p:grpSpPr>
          <p:sp>
            <p:nvSpPr>
              <p:cNvPr id="5835" name="Google Shape;5835;p65"/>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5"/>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7" name="Google Shape;5837;p65"/>
            <p:cNvGrpSpPr/>
            <p:nvPr/>
          </p:nvGrpSpPr>
          <p:grpSpPr>
            <a:xfrm>
              <a:off x="2933305" y="4097347"/>
              <a:ext cx="118572" cy="294074"/>
              <a:chOff x="3343310" y="4475555"/>
              <a:chExt cx="127717" cy="316753"/>
            </a:xfrm>
          </p:grpSpPr>
          <p:sp>
            <p:nvSpPr>
              <p:cNvPr id="5838" name="Google Shape;5838;p65"/>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5"/>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840" name="Google Shape;5840;p65"/>
          <p:cNvGrpSpPr/>
          <p:nvPr/>
        </p:nvGrpSpPr>
        <p:grpSpPr>
          <a:xfrm>
            <a:off x="4209349" y="1176041"/>
            <a:ext cx="1430711" cy="751237"/>
            <a:chOff x="5159450" y="1919950"/>
            <a:chExt cx="1541050" cy="862500"/>
          </a:xfrm>
        </p:grpSpPr>
        <p:sp>
          <p:nvSpPr>
            <p:cNvPr id="5841" name="Google Shape;5841;p65"/>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5842" name="Google Shape;5842;p65"/>
            <p:cNvGrpSpPr/>
            <p:nvPr/>
          </p:nvGrpSpPr>
          <p:grpSpPr>
            <a:xfrm>
              <a:off x="5159450" y="1919950"/>
              <a:ext cx="1541050" cy="862500"/>
              <a:chOff x="5159450" y="1919950"/>
              <a:chExt cx="1541050" cy="862500"/>
            </a:xfrm>
          </p:grpSpPr>
          <p:cxnSp>
            <p:nvCxnSpPr>
              <p:cNvPr id="5843" name="Google Shape;5843;p65"/>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5844" name="Google Shape;5844;p65"/>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5845" name="Google Shape;5845;p65"/>
          <p:cNvGrpSpPr/>
          <p:nvPr/>
        </p:nvGrpSpPr>
        <p:grpSpPr>
          <a:xfrm>
            <a:off x="4257486" y="2439811"/>
            <a:ext cx="1334436" cy="967914"/>
            <a:chOff x="4294923" y="2439811"/>
            <a:chExt cx="1334436" cy="967914"/>
          </a:xfrm>
        </p:grpSpPr>
        <p:grpSp>
          <p:nvGrpSpPr>
            <p:cNvPr id="5846" name="Google Shape;5846;p65"/>
            <p:cNvGrpSpPr/>
            <p:nvPr/>
          </p:nvGrpSpPr>
          <p:grpSpPr>
            <a:xfrm>
              <a:off x="4960455" y="2469658"/>
              <a:ext cx="668904" cy="885524"/>
              <a:chOff x="4960455" y="2469658"/>
              <a:chExt cx="668904" cy="885524"/>
            </a:xfrm>
          </p:grpSpPr>
          <p:sp>
            <p:nvSpPr>
              <p:cNvPr id="5847" name="Google Shape;5847;p65"/>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5"/>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5"/>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5"/>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5"/>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5"/>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5"/>
            <p:cNvGrpSpPr/>
            <p:nvPr/>
          </p:nvGrpSpPr>
          <p:grpSpPr>
            <a:xfrm>
              <a:off x="4294923" y="2469658"/>
              <a:ext cx="668951" cy="885524"/>
              <a:chOff x="4294923" y="2469658"/>
              <a:chExt cx="668951" cy="885524"/>
            </a:xfrm>
          </p:grpSpPr>
          <p:sp>
            <p:nvSpPr>
              <p:cNvPr id="5854" name="Google Shape;5854;p65"/>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5"/>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5"/>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5"/>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5"/>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5"/>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0" name="Google Shape;5860;p65"/>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1" name="Google Shape;5861;p65"/>
          <p:cNvGrpSpPr/>
          <p:nvPr/>
        </p:nvGrpSpPr>
        <p:grpSpPr>
          <a:xfrm>
            <a:off x="4243690" y="3494256"/>
            <a:ext cx="1430949" cy="897289"/>
            <a:chOff x="4351371" y="3547942"/>
            <a:chExt cx="1345130" cy="843475"/>
          </a:xfrm>
        </p:grpSpPr>
        <p:grpSp>
          <p:nvGrpSpPr>
            <p:cNvPr id="5862" name="Google Shape;5862;p65"/>
            <p:cNvGrpSpPr/>
            <p:nvPr/>
          </p:nvGrpSpPr>
          <p:grpSpPr>
            <a:xfrm>
              <a:off x="4351371" y="4209917"/>
              <a:ext cx="1345130" cy="181500"/>
              <a:chOff x="4351371" y="4209917"/>
              <a:chExt cx="1345130" cy="181500"/>
            </a:xfrm>
          </p:grpSpPr>
          <p:sp>
            <p:nvSpPr>
              <p:cNvPr id="5863" name="Google Shape;5863;p65"/>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4" name="Google Shape;5864;p65"/>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5865" name="Google Shape;5865;p65"/>
            <p:cNvGrpSpPr/>
            <p:nvPr/>
          </p:nvGrpSpPr>
          <p:grpSpPr>
            <a:xfrm>
              <a:off x="4403010" y="3985221"/>
              <a:ext cx="1109518" cy="181500"/>
              <a:chOff x="4403010" y="3985221"/>
              <a:chExt cx="1109518" cy="181500"/>
            </a:xfrm>
          </p:grpSpPr>
          <p:sp>
            <p:nvSpPr>
              <p:cNvPr id="5866" name="Google Shape;5866;p65"/>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7" name="Google Shape;5867;p65"/>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5868" name="Google Shape;5868;p65"/>
            <p:cNvGrpSpPr/>
            <p:nvPr/>
          </p:nvGrpSpPr>
          <p:grpSpPr>
            <a:xfrm>
              <a:off x="4618704" y="3766582"/>
              <a:ext cx="807858" cy="181500"/>
              <a:chOff x="4618704" y="3766582"/>
              <a:chExt cx="807858" cy="181500"/>
            </a:xfrm>
          </p:grpSpPr>
          <p:sp>
            <p:nvSpPr>
              <p:cNvPr id="5869" name="Google Shape;5869;p65"/>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0" name="Google Shape;5870;p65"/>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5871" name="Google Shape;5871;p65"/>
            <p:cNvGrpSpPr/>
            <p:nvPr/>
          </p:nvGrpSpPr>
          <p:grpSpPr>
            <a:xfrm>
              <a:off x="4735238" y="3547942"/>
              <a:ext cx="462839" cy="181500"/>
              <a:chOff x="4735238" y="3547942"/>
              <a:chExt cx="462839" cy="181500"/>
            </a:xfrm>
          </p:grpSpPr>
          <p:sp>
            <p:nvSpPr>
              <p:cNvPr id="5872" name="Google Shape;5872;p65"/>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73" name="Google Shape;5873;p65"/>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5874" name="Google Shape;5874;p65"/>
          <p:cNvGrpSpPr/>
          <p:nvPr/>
        </p:nvGrpSpPr>
        <p:grpSpPr>
          <a:xfrm>
            <a:off x="7420047" y="2429580"/>
            <a:ext cx="1020955" cy="928853"/>
            <a:chOff x="926675" y="238125"/>
            <a:chExt cx="5755100" cy="5232975"/>
          </a:xfrm>
        </p:grpSpPr>
        <p:sp>
          <p:nvSpPr>
            <p:cNvPr id="5875" name="Google Shape;5875;p65"/>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5"/>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5"/>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5"/>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9" name="Google Shape;5879;p65"/>
          <p:cNvGrpSpPr/>
          <p:nvPr/>
        </p:nvGrpSpPr>
        <p:grpSpPr>
          <a:xfrm>
            <a:off x="727421" y="2828315"/>
            <a:ext cx="1695374" cy="1560837"/>
            <a:chOff x="727421" y="2828315"/>
            <a:chExt cx="1695374" cy="1560837"/>
          </a:xfrm>
        </p:grpSpPr>
        <p:grpSp>
          <p:nvGrpSpPr>
            <p:cNvPr id="5880" name="Google Shape;5880;p65"/>
            <p:cNvGrpSpPr/>
            <p:nvPr/>
          </p:nvGrpSpPr>
          <p:grpSpPr>
            <a:xfrm>
              <a:off x="727421" y="2828315"/>
              <a:ext cx="1695374" cy="1560837"/>
              <a:chOff x="734799" y="2782450"/>
              <a:chExt cx="1571100" cy="1577400"/>
            </a:xfrm>
          </p:grpSpPr>
          <p:cxnSp>
            <p:nvCxnSpPr>
              <p:cNvPr id="5881" name="Google Shape;5881;p65"/>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5882" name="Google Shape;5882;p65"/>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5883" name="Google Shape;5883;p65"/>
            <p:cNvGrpSpPr/>
            <p:nvPr/>
          </p:nvGrpSpPr>
          <p:grpSpPr>
            <a:xfrm>
              <a:off x="819108" y="2882501"/>
              <a:ext cx="1556791" cy="1426186"/>
              <a:chOff x="819108" y="2882501"/>
              <a:chExt cx="1556791" cy="1426186"/>
            </a:xfrm>
          </p:grpSpPr>
          <p:grpSp>
            <p:nvGrpSpPr>
              <p:cNvPr id="5884" name="Google Shape;5884;p65"/>
              <p:cNvGrpSpPr/>
              <p:nvPr/>
            </p:nvGrpSpPr>
            <p:grpSpPr>
              <a:xfrm>
                <a:off x="819108" y="2882501"/>
                <a:ext cx="103104" cy="1426186"/>
                <a:chOff x="4674013" y="3100904"/>
                <a:chExt cx="122758" cy="1698043"/>
              </a:xfrm>
            </p:grpSpPr>
            <p:sp>
              <p:nvSpPr>
                <p:cNvPr id="5885" name="Google Shape;5885;p65"/>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5"/>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5"/>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5"/>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5"/>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5"/>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5"/>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2" name="Google Shape;5892;p65"/>
              <p:cNvGrpSpPr/>
              <p:nvPr/>
            </p:nvGrpSpPr>
            <p:grpSpPr>
              <a:xfrm>
                <a:off x="1062475" y="2882501"/>
                <a:ext cx="103104" cy="1426186"/>
                <a:chOff x="4940438" y="3100904"/>
                <a:chExt cx="122758" cy="1698043"/>
              </a:xfrm>
            </p:grpSpPr>
            <p:sp>
              <p:nvSpPr>
                <p:cNvPr id="5893" name="Google Shape;5893;p65"/>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5"/>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5"/>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5"/>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5"/>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5"/>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5"/>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5"/>
              <p:cNvGrpSpPr/>
              <p:nvPr/>
            </p:nvGrpSpPr>
            <p:grpSpPr>
              <a:xfrm>
                <a:off x="1299324" y="2882501"/>
                <a:ext cx="103104" cy="1426186"/>
                <a:chOff x="5206863" y="3100904"/>
                <a:chExt cx="122758" cy="1698043"/>
              </a:xfrm>
            </p:grpSpPr>
            <p:sp>
              <p:nvSpPr>
                <p:cNvPr id="5901" name="Google Shape;5901;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5"/>
              <p:cNvGrpSpPr/>
              <p:nvPr/>
            </p:nvGrpSpPr>
            <p:grpSpPr>
              <a:xfrm>
                <a:off x="1786057" y="2882501"/>
                <a:ext cx="103104" cy="1426186"/>
                <a:chOff x="6006138" y="3143629"/>
                <a:chExt cx="122758" cy="1698043"/>
              </a:xfrm>
            </p:grpSpPr>
            <p:sp>
              <p:nvSpPr>
                <p:cNvPr id="5909" name="Google Shape;5909;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6" name="Google Shape;5916;p65"/>
              <p:cNvGrpSpPr/>
              <p:nvPr/>
            </p:nvGrpSpPr>
            <p:grpSpPr>
              <a:xfrm>
                <a:off x="2029422" y="2882501"/>
                <a:ext cx="103104" cy="1426186"/>
                <a:chOff x="6805413" y="3100904"/>
                <a:chExt cx="122758" cy="1698043"/>
              </a:xfrm>
            </p:grpSpPr>
            <p:sp>
              <p:nvSpPr>
                <p:cNvPr id="5917" name="Google Shape;5917;p65"/>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5"/>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5"/>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5"/>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5"/>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5"/>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5"/>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65"/>
              <p:cNvGrpSpPr/>
              <p:nvPr/>
            </p:nvGrpSpPr>
            <p:grpSpPr>
              <a:xfrm>
                <a:off x="2272795" y="2882501"/>
                <a:ext cx="103104" cy="1426186"/>
                <a:chOff x="5206863" y="3100904"/>
                <a:chExt cx="122758" cy="1698043"/>
              </a:xfrm>
            </p:grpSpPr>
            <p:sp>
              <p:nvSpPr>
                <p:cNvPr id="5925" name="Google Shape;5925;p65"/>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5"/>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5"/>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5"/>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5"/>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5"/>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5"/>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2" name="Google Shape;5932;p65"/>
              <p:cNvGrpSpPr/>
              <p:nvPr/>
            </p:nvGrpSpPr>
            <p:grpSpPr>
              <a:xfrm>
                <a:off x="1542694" y="2882501"/>
                <a:ext cx="103104" cy="1426186"/>
                <a:chOff x="6006138" y="3143629"/>
                <a:chExt cx="122758" cy="1698043"/>
              </a:xfrm>
            </p:grpSpPr>
            <p:sp>
              <p:nvSpPr>
                <p:cNvPr id="5933" name="Google Shape;5933;p65"/>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5"/>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5"/>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5"/>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5"/>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5"/>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5"/>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940" name="Google Shape;5940;p65"/>
          <p:cNvGrpSpPr/>
          <p:nvPr/>
        </p:nvGrpSpPr>
        <p:grpSpPr>
          <a:xfrm>
            <a:off x="5683472" y="3518037"/>
            <a:ext cx="2749952" cy="870677"/>
            <a:chOff x="238125" y="1725700"/>
            <a:chExt cx="7139025" cy="2260325"/>
          </a:xfrm>
        </p:grpSpPr>
        <p:sp>
          <p:nvSpPr>
            <p:cNvPr id="5941" name="Google Shape;5941;p65"/>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5"/>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5"/>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65"/>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65"/>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5"/>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5"/>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5"/>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5"/>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5"/>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1" name="Google Shape;5951;p65"/>
          <p:cNvGrpSpPr/>
          <p:nvPr/>
        </p:nvGrpSpPr>
        <p:grpSpPr>
          <a:xfrm>
            <a:off x="5953636" y="2459783"/>
            <a:ext cx="1105452" cy="916747"/>
            <a:chOff x="5249100" y="1210600"/>
            <a:chExt cx="3502700" cy="2904775"/>
          </a:xfrm>
        </p:grpSpPr>
        <p:sp>
          <p:nvSpPr>
            <p:cNvPr id="5952" name="Google Shape;5952;p65"/>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5"/>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5"/>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65"/>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6" name="Google Shape;5956;p65"/>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5957" name="Google Shape;5957;p65"/>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5958" name="Google Shape;5958;p65"/>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5959" name="Google Shape;5959;p65"/>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5960" name="Google Shape;5960;p65"/>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1" name="Google Shape;5961;p65"/>
          <p:cNvGrpSpPr/>
          <p:nvPr/>
        </p:nvGrpSpPr>
        <p:grpSpPr>
          <a:xfrm>
            <a:off x="7136183" y="1179201"/>
            <a:ext cx="1304650" cy="1124856"/>
            <a:chOff x="7287122" y="1165658"/>
            <a:chExt cx="1219413" cy="1051365"/>
          </a:xfrm>
        </p:grpSpPr>
        <p:grpSp>
          <p:nvGrpSpPr>
            <p:cNvPr id="5962" name="Google Shape;5962;p65"/>
            <p:cNvGrpSpPr/>
            <p:nvPr/>
          </p:nvGrpSpPr>
          <p:grpSpPr>
            <a:xfrm>
              <a:off x="7287122" y="1969723"/>
              <a:ext cx="1219413" cy="247300"/>
              <a:chOff x="7287122" y="1969723"/>
              <a:chExt cx="1219413" cy="247300"/>
            </a:xfrm>
          </p:grpSpPr>
          <p:sp>
            <p:nvSpPr>
              <p:cNvPr id="5963" name="Google Shape;5963;p65"/>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4" name="Google Shape;5964;p65"/>
              <p:cNvGrpSpPr/>
              <p:nvPr/>
            </p:nvGrpSpPr>
            <p:grpSpPr>
              <a:xfrm>
                <a:off x="7287122" y="2063892"/>
                <a:ext cx="1151753" cy="73428"/>
                <a:chOff x="7287122" y="2063892"/>
                <a:chExt cx="1151753" cy="73428"/>
              </a:xfrm>
            </p:grpSpPr>
            <p:sp>
              <p:nvSpPr>
                <p:cNvPr id="5965" name="Google Shape;5965;p65"/>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66" name="Google Shape;5966;p65"/>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5967" name="Google Shape;5967;p65"/>
            <p:cNvGrpSpPr/>
            <p:nvPr/>
          </p:nvGrpSpPr>
          <p:grpSpPr>
            <a:xfrm>
              <a:off x="7287122" y="1712201"/>
              <a:ext cx="1219403" cy="246767"/>
              <a:chOff x="7287122" y="1712201"/>
              <a:chExt cx="1219403" cy="246767"/>
            </a:xfrm>
          </p:grpSpPr>
          <p:sp>
            <p:nvSpPr>
              <p:cNvPr id="5968" name="Google Shape;5968;p65"/>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9" name="Google Shape;5969;p65"/>
              <p:cNvGrpSpPr/>
              <p:nvPr/>
            </p:nvGrpSpPr>
            <p:grpSpPr>
              <a:xfrm>
                <a:off x="7287122" y="1842861"/>
                <a:ext cx="1005303" cy="73419"/>
                <a:chOff x="7287122" y="1842861"/>
                <a:chExt cx="1005303" cy="73419"/>
              </a:xfrm>
            </p:grpSpPr>
            <p:sp>
              <p:nvSpPr>
                <p:cNvPr id="5970" name="Google Shape;5970;p65"/>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1" name="Google Shape;5971;p65"/>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5972" name="Google Shape;5972;p65"/>
            <p:cNvGrpSpPr/>
            <p:nvPr/>
          </p:nvGrpSpPr>
          <p:grpSpPr>
            <a:xfrm>
              <a:off x="7287122" y="1447520"/>
              <a:ext cx="1219403" cy="286667"/>
              <a:chOff x="7287122" y="1447520"/>
              <a:chExt cx="1219403" cy="286667"/>
            </a:xfrm>
          </p:grpSpPr>
          <p:sp>
            <p:nvSpPr>
              <p:cNvPr id="5973" name="Google Shape;5973;p65"/>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4" name="Google Shape;5974;p65"/>
              <p:cNvGrpSpPr/>
              <p:nvPr/>
            </p:nvGrpSpPr>
            <p:grpSpPr>
              <a:xfrm>
                <a:off x="7287122" y="1581977"/>
                <a:ext cx="852803" cy="73428"/>
                <a:chOff x="7287122" y="1581977"/>
                <a:chExt cx="852803" cy="73428"/>
              </a:xfrm>
            </p:grpSpPr>
            <p:sp>
              <p:nvSpPr>
                <p:cNvPr id="5975" name="Google Shape;5975;p65"/>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6" name="Google Shape;5976;p65"/>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5977" name="Google Shape;5977;p65"/>
            <p:cNvGrpSpPr/>
            <p:nvPr/>
          </p:nvGrpSpPr>
          <p:grpSpPr>
            <a:xfrm>
              <a:off x="7287122" y="1165658"/>
              <a:ext cx="1219403" cy="344253"/>
              <a:chOff x="7287122" y="1165658"/>
              <a:chExt cx="1219403" cy="344253"/>
            </a:xfrm>
          </p:grpSpPr>
          <p:sp>
            <p:nvSpPr>
              <p:cNvPr id="5978" name="Google Shape;5978;p65"/>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79" name="Google Shape;5979;p65"/>
              <p:cNvGrpSpPr/>
              <p:nvPr/>
            </p:nvGrpSpPr>
            <p:grpSpPr>
              <a:xfrm>
                <a:off x="7287122" y="1341025"/>
                <a:ext cx="695703" cy="73419"/>
                <a:chOff x="7287122" y="1341025"/>
                <a:chExt cx="695703" cy="73419"/>
              </a:xfrm>
            </p:grpSpPr>
            <p:sp>
              <p:nvSpPr>
                <p:cNvPr id="5980" name="Google Shape;5980;p65"/>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1" name="Google Shape;5981;p65"/>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5982" name="Google Shape;5982;p65"/>
          <p:cNvGrpSpPr/>
          <p:nvPr/>
        </p:nvGrpSpPr>
        <p:grpSpPr>
          <a:xfrm>
            <a:off x="5802676" y="1185224"/>
            <a:ext cx="1397729" cy="1098540"/>
            <a:chOff x="5900602" y="1193063"/>
            <a:chExt cx="1299851" cy="1021707"/>
          </a:xfrm>
        </p:grpSpPr>
        <p:grpSp>
          <p:nvGrpSpPr>
            <p:cNvPr id="5983" name="Google Shape;5983;p65"/>
            <p:cNvGrpSpPr/>
            <p:nvPr/>
          </p:nvGrpSpPr>
          <p:grpSpPr>
            <a:xfrm>
              <a:off x="6520337" y="1193063"/>
              <a:ext cx="341815" cy="799959"/>
              <a:chOff x="6520337" y="1193063"/>
              <a:chExt cx="341815" cy="799959"/>
            </a:xfrm>
          </p:grpSpPr>
          <p:grpSp>
            <p:nvGrpSpPr>
              <p:cNvPr id="5984" name="Google Shape;5984;p65"/>
              <p:cNvGrpSpPr/>
              <p:nvPr/>
            </p:nvGrpSpPr>
            <p:grpSpPr>
              <a:xfrm>
                <a:off x="6520337" y="1589527"/>
                <a:ext cx="213950" cy="403494"/>
                <a:chOff x="6520337" y="1589527"/>
                <a:chExt cx="213950" cy="403494"/>
              </a:xfrm>
            </p:grpSpPr>
            <p:sp>
              <p:nvSpPr>
                <p:cNvPr id="5985" name="Google Shape;5985;p65"/>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5"/>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5"/>
              <p:cNvGrpSpPr/>
              <p:nvPr/>
            </p:nvGrpSpPr>
            <p:grpSpPr>
              <a:xfrm>
                <a:off x="6577204" y="1193063"/>
                <a:ext cx="284947" cy="464512"/>
                <a:chOff x="6577204" y="1193063"/>
                <a:chExt cx="284947" cy="464512"/>
              </a:xfrm>
            </p:grpSpPr>
            <p:sp>
              <p:nvSpPr>
                <p:cNvPr id="5988" name="Google Shape;5988;p65"/>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89" name="Google Shape;5989;p65"/>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5990" name="Google Shape;5990;p65"/>
            <p:cNvGrpSpPr/>
            <p:nvPr/>
          </p:nvGrpSpPr>
          <p:grpSpPr>
            <a:xfrm>
              <a:off x="6238903" y="1193063"/>
              <a:ext cx="300475" cy="900152"/>
              <a:chOff x="6238903" y="1193063"/>
              <a:chExt cx="300475" cy="900152"/>
            </a:xfrm>
          </p:grpSpPr>
          <p:grpSp>
            <p:nvGrpSpPr>
              <p:cNvPr id="5991" name="Google Shape;5991;p65"/>
              <p:cNvGrpSpPr/>
              <p:nvPr/>
            </p:nvGrpSpPr>
            <p:grpSpPr>
              <a:xfrm>
                <a:off x="6290865" y="1489315"/>
                <a:ext cx="248514" cy="603900"/>
                <a:chOff x="6290865" y="1489315"/>
                <a:chExt cx="248514" cy="603900"/>
              </a:xfrm>
            </p:grpSpPr>
            <p:sp>
              <p:nvSpPr>
                <p:cNvPr id="5992" name="Google Shape;5992;p65"/>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5"/>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4" name="Google Shape;5994;p65"/>
              <p:cNvGrpSpPr/>
              <p:nvPr/>
            </p:nvGrpSpPr>
            <p:grpSpPr>
              <a:xfrm>
                <a:off x="6238903" y="1193063"/>
                <a:ext cx="284947" cy="333087"/>
                <a:chOff x="6238903" y="1193063"/>
                <a:chExt cx="284947" cy="333087"/>
              </a:xfrm>
            </p:grpSpPr>
            <p:sp>
              <p:nvSpPr>
                <p:cNvPr id="5995" name="Google Shape;5995;p65"/>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96" name="Google Shape;5996;p65"/>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5997" name="Google Shape;5997;p65"/>
            <p:cNvGrpSpPr/>
            <p:nvPr/>
          </p:nvGrpSpPr>
          <p:grpSpPr>
            <a:xfrm>
              <a:off x="5900602" y="1193063"/>
              <a:ext cx="444345" cy="1021707"/>
              <a:chOff x="5900602" y="1193063"/>
              <a:chExt cx="444345" cy="1021707"/>
            </a:xfrm>
          </p:grpSpPr>
          <p:grpSp>
            <p:nvGrpSpPr>
              <p:cNvPr id="5998" name="Google Shape;5998;p65"/>
              <p:cNvGrpSpPr/>
              <p:nvPr/>
            </p:nvGrpSpPr>
            <p:grpSpPr>
              <a:xfrm>
                <a:off x="6046501" y="1367785"/>
                <a:ext cx="298446" cy="846986"/>
                <a:chOff x="6046501" y="1367785"/>
                <a:chExt cx="298446" cy="846986"/>
              </a:xfrm>
            </p:grpSpPr>
            <p:sp>
              <p:nvSpPr>
                <p:cNvPr id="5999" name="Google Shape;5999;p65"/>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5"/>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1" name="Google Shape;6001;p65"/>
              <p:cNvGrpSpPr/>
              <p:nvPr/>
            </p:nvGrpSpPr>
            <p:grpSpPr>
              <a:xfrm>
                <a:off x="5900602" y="1193063"/>
                <a:ext cx="284947" cy="182312"/>
                <a:chOff x="5900602" y="1193063"/>
                <a:chExt cx="284947" cy="182312"/>
              </a:xfrm>
            </p:grpSpPr>
            <p:sp>
              <p:nvSpPr>
                <p:cNvPr id="6002" name="Google Shape;6002;p65"/>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3" name="Google Shape;6003;p65"/>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004" name="Google Shape;6004;p65"/>
            <p:cNvGrpSpPr/>
            <p:nvPr/>
          </p:nvGrpSpPr>
          <p:grpSpPr>
            <a:xfrm>
              <a:off x="6738300" y="1193063"/>
              <a:ext cx="462153" cy="707634"/>
              <a:chOff x="6738300" y="1193063"/>
              <a:chExt cx="462153" cy="707634"/>
            </a:xfrm>
          </p:grpSpPr>
          <p:grpSp>
            <p:nvGrpSpPr>
              <p:cNvPr id="6005" name="Google Shape;6005;p65"/>
              <p:cNvGrpSpPr/>
              <p:nvPr/>
            </p:nvGrpSpPr>
            <p:grpSpPr>
              <a:xfrm>
                <a:off x="6915505" y="1193063"/>
                <a:ext cx="284947" cy="597387"/>
                <a:chOff x="6915505" y="1193063"/>
                <a:chExt cx="284947" cy="597387"/>
              </a:xfrm>
            </p:grpSpPr>
            <p:sp>
              <p:nvSpPr>
                <p:cNvPr id="6006" name="Google Shape;6006;p65"/>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7" name="Google Shape;6007;p65"/>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008" name="Google Shape;6008;p65"/>
              <p:cNvGrpSpPr/>
              <p:nvPr/>
            </p:nvGrpSpPr>
            <p:grpSpPr>
              <a:xfrm>
                <a:off x="6738300" y="1684725"/>
                <a:ext cx="230066" cy="215971"/>
                <a:chOff x="6738300" y="1684725"/>
                <a:chExt cx="230066" cy="215971"/>
              </a:xfrm>
            </p:grpSpPr>
            <p:sp>
              <p:nvSpPr>
                <p:cNvPr id="6009" name="Google Shape;6009;p65"/>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5"/>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014" name="Shape 6014"/>
        <p:cNvGrpSpPr/>
        <p:nvPr/>
      </p:nvGrpSpPr>
      <p:grpSpPr>
        <a:xfrm>
          <a:off x="0" y="0"/>
          <a:ext cx="0" cy="0"/>
          <a:chOff x="0" y="0"/>
          <a:chExt cx="0" cy="0"/>
        </a:xfrm>
      </p:grpSpPr>
      <p:sp>
        <p:nvSpPr>
          <p:cNvPr id="6015" name="Google Shape;6015;p66"/>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...and our </a:t>
            </a:r>
            <a:r>
              <a:rPr lang="es">
                <a:latin typeface="Arial"/>
                <a:ea typeface="Arial"/>
                <a:cs typeface="Arial"/>
                <a:sym typeface="Arial"/>
              </a:rPr>
              <a:t>sets </a:t>
            </a:r>
            <a:r>
              <a:rPr lang="es">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6016" name="Google Shape;6016;p66"/>
          <p:cNvSpPr txBox="1"/>
          <p:nvPr>
            <p:ph idx="4294967295" type="body"/>
          </p:nvPr>
        </p:nvSpPr>
        <p:spPr>
          <a:xfrm>
            <a:off x="828875" y="1610275"/>
            <a:ext cx="7525800" cy="482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solidFill>
                  <a:srgbClr val="FFFFFF"/>
                </a:solidFill>
                <a:latin typeface="Arial"/>
                <a:ea typeface="Arial"/>
                <a:cs typeface="Arial"/>
                <a:sym typeface="Arial"/>
              </a:rPr>
              <a:t>You can</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resize</a:t>
            </a:r>
            <a:r>
              <a:rPr lang="es">
                <a:solidFill>
                  <a:srgbClr val="435D74"/>
                </a:solidFill>
                <a:latin typeface="Arial"/>
                <a:ea typeface="Arial"/>
                <a:cs typeface="Arial"/>
                <a:sym typeface="Arial"/>
              </a:rPr>
              <a:t> </a:t>
            </a:r>
            <a:r>
              <a:rPr lang="es">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You can </a:t>
            </a:r>
            <a:r>
              <a:rPr lang="es">
                <a:solidFill>
                  <a:srgbClr val="869FB2"/>
                </a:solidFill>
                <a:latin typeface="Arial"/>
                <a:ea typeface="Arial"/>
                <a:cs typeface="Arial"/>
                <a:sym typeface="Arial"/>
              </a:rPr>
              <a:t>change the stroke and fill color</a:t>
            </a:r>
            <a:r>
              <a:rPr lang="es">
                <a:solidFill>
                  <a:srgbClr val="FFFFFF"/>
                </a:solidFill>
                <a:latin typeface="Arial"/>
                <a:ea typeface="Arial"/>
                <a:cs typeface="Arial"/>
                <a:sym typeface="Arial"/>
              </a:rPr>
              <a:t>; just select the icon and click on the</a:t>
            </a:r>
            <a:r>
              <a:rPr lang="es">
                <a:solidFill>
                  <a:srgbClr val="435D74"/>
                </a:solidFill>
                <a:latin typeface="Arial"/>
                <a:ea typeface="Arial"/>
                <a:cs typeface="Arial"/>
                <a:sym typeface="Arial"/>
              </a:rPr>
              <a:t> </a:t>
            </a:r>
            <a:r>
              <a:rPr lang="es">
                <a:solidFill>
                  <a:srgbClr val="869FB2"/>
                </a:solidFill>
                <a:latin typeface="Arial"/>
                <a:ea typeface="Arial"/>
                <a:cs typeface="Arial"/>
                <a:sym typeface="Arial"/>
              </a:rPr>
              <a:t>paint bucket/pen</a:t>
            </a:r>
            <a:r>
              <a:rPr lang="es">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indent="0" lvl="0" marL="0" rtl="0" algn="ctr">
              <a:spcBef>
                <a:spcPts val="0"/>
              </a:spcBef>
              <a:spcAft>
                <a:spcPts val="0"/>
              </a:spcAft>
              <a:buNone/>
            </a:pPr>
            <a:r>
              <a:rPr lang="es">
                <a:solidFill>
                  <a:srgbClr val="FFFFFF"/>
                </a:solidFill>
                <a:latin typeface="Arial"/>
                <a:ea typeface="Arial"/>
                <a:cs typeface="Arial"/>
                <a:sym typeface="Arial"/>
              </a:rPr>
              <a:t>In Google Slides, you can also use </a:t>
            </a:r>
            <a:r>
              <a:rPr lang="es">
                <a:solidFill>
                  <a:srgbClr val="869FB2"/>
                </a:solidFill>
                <a:uFill>
                  <a:noFill/>
                </a:uFill>
                <a:latin typeface="Arial"/>
                <a:ea typeface="Arial"/>
                <a:cs typeface="Arial"/>
                <a:sym typeface="Arial"/>
                <a:hlinkClick r:id="rId3">
                  <a:extLst>
                    <a:ext uri="{A12FA001-AC4F-418D-AE19-62706E023703}">
                      <ahyp:hlinkClr val="tx"/>
                    </a:ext>
                  </a:extLst>
                </a:hlinkClick>
              </a:rPr>
              <a:t>Flaticon’s extension</a:t>
            </a:r>
            <a:r>
              <a:rPr lang="es">
                <a:solidFill>
                  <a:srgbClr val="FFFFFF"/>
                </a:solidFill>
                <a:latin typeface="Arial"/>
                <a:ea typeface="Arial"/>
                <a:cs typeface="Arial"/>
                <a:sym typeface="Arial"/>
              </a:rPr>
              <a:t>, allowing you to customize and add even more icons.</a:t>
            </a:r>
            <a:br>
              <a:rPr lang="es">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6017" name="Google Shape;6017;p66"/>
          <p:cNvGrpSpPr/>
          <p:nvPr/>
        </p:nvGrpSpPr>
        <p:grpSpPr>
          <a:xfrm>
            <a:off x="829359" y="2307635"/>
            <a:ext cx="339235" cy="298186"/>
            <a:chOff x="898875" y="244725"/>
            <a:chExt cx="481800" cy="423500"/>
          </a:xfrm>
        </p:grpSpPr>
        <p:sp>
          <p:nvSpPr>
            <p:cNvPr id="6018" name="Google Shape;6018;p66"/>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19" name="Google Shape;6019;p66"/>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0" name="Google Shape;6020;p66"/>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1" name="Google Shape;6021;p66"/>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2" name="Google Shape;6022;p66"/>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3" name="Google Shape;6023;p66"/>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4" name="Google Shape;6024;p66"/>
          <p:cNvGrpSpPr/>
          <p:nvPr/>
        </p:nvGrpSpPr>
        <p:grpSpPr>
          <a:xfrm>
            <a:off x="1267741" y="2287103"/>
            <a:ext cx="298169" cy="339253"/>
            <a:chOff x="1529350" y="258825"/>
            <a:chExt cx="423475" cy="481825"/>
          </a:xfrm>
        </p:grpSpPr>
        <p:sp>
          <p:nvSpPr>
            <p:cNvPr id="6025" name="Google Shape;6025;p66"/>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6" name="Google Shape;6026;p66"/>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27" name="Google Shape;6027;p66"/>
          <p:cNvGrpSpPr/>
          <p:nvPr/>
        </p:nvGrpSpPr>
        <p:grpSpPr>
          <a:xfrm>
            <a:off x="1660716" y="2367273"/>
            <a:ext cx="340890" cy="178912"/>
            <a:chOff x="2084325" y="363300"/>
            <a:chExt cx="484150" cy="254100"/>
          </a:xfrm>
        </p:grpSpPr>
        <p:sp>
          <p:nvSpPr>
            <p:cNvPr id="6028" name="Google Shape;6028;p66"/>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29" name="Google Shape;6029;p66"/>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0" name="Google Shape;6030;p66"/>
          <p:cNvGrpSpPr/>
          <p:nvPr/>
        </p:nvGrpSpPr>
        <p:grpSpPr>
          <a:xfrm>
            <a:off x="2110011" y="2287102"/>
            <a:ext cx="298169" cy="339253"/>
            <a:chOff x="2707500" y="249400"/>
            <a:chExt cx="423475" cy="481825"/>
          </a:xfrm>
        </p:grpSpPr>
        <p:sp>
          <p:nvSpPr>
            <p:cNvPr id="6031" name="Google Shape;6031;p66"/>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2" name="Google Shape;6032;p66"/>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33" name="Google Shape;6033;p66"/>
          <p:cNvGrpSpPr/>
          <p:nvPr/>
        </p:nvGrpSpPr>
        <p:grpSpPr>
          <a:xfrm>
            <a:off x="2523626" y="2287428"/>
            <a:ext cx="305386" cy="338602"/>
            <a:chOff x="3300325" y="249875"/>
            <a:chExt cx="433725" cy="480900"/>
          </a:xfrm>
        </p:grpSpPr>
        <p:sp>
          <p:nvSpPr>
            <p:cNvPr id="6034" name="Google Shape;6034;p66"/>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5" name="Google Shape;6035;p66"/>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6" name="Google Shape;6036;p66"/>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7" name="Google Shape;6037;p66"/>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8" name="Google Shape;6038;p66"/>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39" name="Google Shape;6039;p66"/>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0" name="Google Shape;6040;p66"/>
          <p:cNvGrpSpPr/>
          <p:nvPr/>
        </p:nvGrpSpPr>
        <p:grpSpPr>
          <a:xfrm>
            <a:off x="2912712" y="2287349"/>
            <a:ext cx="352349" cy="338760"/>
            <a:chOff x="3854700" y="249750"/>
            <a:chExt cx="500425" cy="481125"/>
          </a:xfrm>
        </p:grpSpPr>
        <p:sp>
          <p:nvSpPr>
            <p:cNvPr id="6041" name="Google Shape;6041;p66"/>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2" name="Google Shape;6042;p66"/>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3" name="Google Shape;6043;p66"/>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4" name="Google Shape;6044;p66"/>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5" name="Google Shape;6045;p66"/>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6" name="Google Shape;6046;p66"/>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7" name="Google Shape;6047;p66"/>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48" name="Google Shape;6048;p66"/>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49" name="Google Shape;6049;p66"/>
          <p:cNvGrpSpPr/>
          <p:nvPr/>
        </p:nvGrpSpPr>
        <p:grpSpPr>
          <a:xfrm>
            <a:off x="3330701" y="2287349"/>
            <a:ext cx="352349" cy="338760"/>
            <a:chOff x="4447550" y="249750"/>
            <a:chExt cx="500425" cy="481125"/>
          </a:xfrm>
        </p:grpSpPr>
        <p:sp>
          <p:nvSpPr>
            <p:cNvPr id="6050" name="Google Shape;6050;p66"/>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1" name="Google Shape;6051;p66"/>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2" name="Google Shape;6052;p66"/>
          <p:cNvGrpSpPr/>
          <p:nvPr/>
        </p:nvGrpSpPr>
        <p:grpSpPr>
          <a:xfrm>
            <a:off x="3759902" y="2287102"/>
            <a:ext cx="339253" cy="339253"/>
            <a:chOff x="5049725" y="249400"/>
            <a:chExt cx="481825" cy="481825"/>
          </a:xfrm>
        </p:grpSpPr>
        <p:sp>
          <p:nvSpPr>
            <p:cNvPr id="6053" name="Google Shape;6053;p66"/>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4" name="Google Shape;6054;p66"/>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5" name="Google Shape;6055;p66"/>
          <p:cNvGrpSpPr/>
          <p:nvPr/>
        </p:nvGrpSpPr>
        <p:grpSpPr>
          <a:xfrm>
            <a:off x="4173843" y="2287102"/>
            <a:ext cx="339253" cy="339253"/>
            <a:chOff x="5660400" y="238125"/>
            <a:chExt cx="481825" cy="481825"/>
          </a:xfrm>
        </p:grpSpPr>
        <p:sp>
          <p:nvSpPr>
            <p:cNvPr id="6056" name="Google Shape;6056;p66"/>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57" name="Google Shape;6057;p66"/>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58" name="Google Shape;6058;p66"/>
          <p:cNvGrpSpPr/>
          <p:nvPr/>
        </p:nvGrpSpPr>
        <p:grpSpPr>
          <a:xfrm>
            <a:off x="4590529" y="2287102"/>
            <a:ext cx="339253" cy="339253"/>
            <a:chOff x="6235400" y="249400"/>
            <a:chExt cx="481825" cy="481825"/>
          </a:xfrm>
        </p:grpSpPr>
        <p:sp>
          <p:nvSpPr>
            <p:cNvPr id="6059" name="Google Shape;6059;p66"/>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0" name="Google Shape;6060;p66"/>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1" name="Google Shape;6061;p66"/>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2" name="Google Shape;6062;p66"/>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3" name="Google Shape;6063;p66"/>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64" name="Google Shape;6064;p66"/>
          <p:cNvGrpSpPr/>
          <p:nvPr/>
        </p:nvGrpSpPr>
        <p:grpSpPr>
          <a:xfrm>
            <a:off x="828875" y="2731810"/>
            <a:ext cx="340204" cy="298116"/>
            <a:chOff x="899850" y="871450"/>
            <a:chExt cx="483175" cy="423400"/>
          </a:xfrm>
        </p:grpSpPr>
        <p:sp>
          <p:nvSpPr>
            <p:cNvPr id="6065" name="Google Shape;6065;p66"/>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6" name="Google Shape;6066;p66"/>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7" name="Google Shape;6067;p66"/>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68" name="Google Shape;6068;p66"/>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69" name="Google Shape;6069;p66"/>
          <p:cNvSpPr/>
          <p:nvPr/>
        </p:nvSpPr>
        <p:spPr>
          <a:xfrm>
            <a:off x="1265674"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70" name="Google Shape;6070;p66"/>
          <p:cNvGrpSpPr/>
          <p:nvPr/>
        </p:nvGrpSpPr>
        <p:grpSpPr>
          <a:xfrm>
            <a:off x="1660875" y="2711232"/>
            <a:ext cx="340573" cy="339271"/>
            <a:chOff x="2085450" y="842250"/>
            <a:chExt cx="483700" cy="481850"/>
          </a:xfrm>
        </p:grpSpPr>
        <p:sp>
          <p:nvSpPr>
            <p:cNvPr id="6071" name="Google Shape;6071;p66"/>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2" name="Google Shape;6072;p66"/>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3" name="Google Shape;6073;p66"/>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4" name="Google Shape;6074;p66"/>
          <p:cNvGrpSpPr/>
          <p:nvPr/>
        </p:nvGrpSpPr>
        <p:grpSpPr>
          <a:xfrm>
            <a:off x="2089443" y="2711241"/>
            <a:ext cx="339306" cy="339253"/>
            <a:chOff x="2685825" y="840375"/>
            <a:chExt cx="481900" cy="481825"/>
          </a:xfrm>
        </p:grpSpPr>
        <p:sp>
          <p:nvSpPr>
            <p:cNvPr id="6075" name="Google Shape;6075;p66"/>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6" name="Google Shape;6076;p66"/>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77" name="Google Shape;6077;p66"/>
          <p:cNvGrpSpPr/>
          <p:nvPr/>
        </p:nvGrpSpPr>
        <p:grpSpPr>
          <a:xfrm>
            <a:off x="2501104" y="2710924"/>
            <a:ext cx="350431" cy="339887"/>
            <a:chOff x="3270675" y="841800"/>
            <a:chExt cx="497700" cy="482725"/>
          </a:xfrm>
        </p:grpSpPr>
        <p:sp>
          <p:nvSpPr>
            <p:cNvPr id="6078" name="Google Shape;6078;p6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79" name="Google Shape;6079;p6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0" name="Google Shape;6080;p6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081" name="Google Shape;6081;p66"/>
          <p:cNvSpPr/>
          <p:nvPr/>
        </p:nvSpPr>
        <p:spPr>
          <a:xfrm>
            <a:off x="2919129"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082" name="Google Shape;6082;p66"/>
          <p:cNvGrpSpPr/>
          <p:nvPr/>
        </p:nvGrpSpPr>
        <p:grpSpPr>
          <a:xfrm>
            <a:off x="3337249" y="2731783"/>
            <a:ext cx="339253" cy="298169"/>
            <a:chOff x="4467200" y="877100"/>
            <a:chExt cx="481825" cy="423475"/>
          </a:xfrm>
        </p:grpSpPr>
        <p:sp>
          <p:nvSpPr>
            <p:cNvPr id="6083" name="Google Shape;6083;p66"/>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4" name="Google Shape;6084;p66"/>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5" name="Google Shape;6085;p66"/>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6" name="Google Shape;6086;p66"/>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87" name="Google Shape;6087;p66"/>
          <p:cNvGrpSpPr/>
          <p:nvPr/>
        </p:nvGrpSpPr>
        <p:grpSpPr>
          <a:xfrm>
            <a:off x="3752140" y="2711232"/>
            <a:ext cx="354778" cy="339271"/>
            <a:chOff x="5045500" y="842250"/>
            <a:chExt cx="503875" cy="481850"/>
          </a:xfrm>
        </p:grpSpPr>
        <p:sp>
          <p:nvSpPr>
            <p:cNvPr id="6088" name="Google Shape;6088;p66"/>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89" name="Google Shape;6089;p66"/>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0" name="Google Shape;6090;p66"/>
          <p:cNvGrpSpPr/>
          <p:nvPr/>
        </p:nvGrpSpPr>
        <p:grpSpPr>
          <a:xfrm>
            <a:off x="4174987" y="2737451"/>
            <a:ext cx="336965" cy="286833"/>
            <a:chOff x="5645200" y="879425"/>
            <a:chExt cx="478575" cy="407375"/>
          </a:xfrm>
        </p:grpSpPr>
        <p:sp>
          <p:nvSpPr>
            <p:cNvPr id="6091" name="Google Shape;6091;p66"/>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2" name="Google Shape;6092;p66"/>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3" name="Google Shape;6093;p66"/>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4" name="Google Shape;6094;p66"/>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5" name="Google Shape;6095;p66"/>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6" name="Google Shape;6096;p66"/>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097" name="Google Shape;6097;p66"/>
          <p:cNvGrpSpPr/>
          <p:nvPr/>
        </p:nvGrpSpPr>
        <p:grpSpPr>
          <a:xfrm>
            <a:off x="4611062" y="2711241"/>
            <a:ext cx="298186" cy="339253"/>
            <a:chOff x="6264525" y="842250"/>
            <a:chExt cx="423500" cy="481825"/>
          </a:xfrm>
        </p:grpSpPr>
        <p:sp>
          <p:nvSpPr>
            <p:cNvPr id="6098" name="Google Shape;6098;p66"/>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099" name="Google Shape;6099;p66"/>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0" name="Google Shape;6100;p66"/>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1" name="Google Shape;6101;p66"/>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2" name="Google Shape;6102;p66"/>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3" name="Google Shape;6103;p66"/>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4" name="Google Shape;6104;p66"/>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05" name="Google Shape;6105;p66"/>
          <p:cNvGrpSpPr/>
          <p:nvPr/>
        </p:nvGrpSpPr>
        <p:grpSpPr>
          <a:xfrm>
            <a:off x="829350" y="3125895"/>
            <a:ext cx="339253" cy="339253"/>
            <a:chOff x="900750" y="1436075"/>
            <a:chExt cx="481825" cy="481825"/>
          </a:xfrm>
        </p:grpSpPr>
        <p:sp>
          <p:nvSpPr>
            <p:cNvPr id="6106" name="Google Shape;6106;p66"/>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7" name="Google Shape;6107;p66"/>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8" name="Google Shape;6108;p66"/>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09" name="Google Shape;6109;p66"/>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0" name="Google Shape;6110;p66"/>
          <p:cNvGrpSpPr/>
          <p:nvPr/>
        </p:nvGrpSpPr>
        <p:grpSpPr>
          <a:xfrm>
            <a:off x="1247198" y="3186183"/>
            <a:ext cx="339253" cy="218676"/>
            <a:chOff x="1492675" y="1520750"/>
            <a:chExt cx="481825" cy="310575"/>
          </a:xfrm>
        </p:grpSpPr>
        <p:sp>
          <p:nvSpPr>
            <p:cNvPr id="6111" name="Google Shape;6111;p66"/>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2" name="Google Shape;6112;p66"/>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3" name="Google Shape;6113;p66"/>
          <p:cNvGrpSpPr/>
          <p:nvPr/>
        </p:nvGrpSpPr>
        <p:grpSpPr>
          <a:xfrm>
            <a:off x="1654995" y="3125877"/>
            <a:ext cx="352332" cy="339288"/>
            <a:chOff x="2071000" y="1435025"/>
            <a:chExt cx="500400" cy="481875"/>
          </a:xfrm>
        </p:grpSpPr>
        <p:sp>
          <p:nvSpPr>
            <p:cNvPr id="6114" name="Google Shape;6114;p66"/>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5" name="Google Shape;6115;p66"/>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6" name="Google Shape;6116;p66"/>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17" name="Google Shape;6117;p66"/>
          <p:cNvGrpSpPr/>
          <p:nvPr/>
        </p:nvGrpSpPr>
        <p:grpSpPr>
          <a:xfrm>
            <a:off x="2083159" y="3146709"/>
            <a:ext cx="351874" cy="297623"/>
            <a:chOff x="2678350" y="1464650"/>
            <a:chExt cx="499750" cy="422700"/>
          </a:xfrm>
        </p:grpSpPr>
        <p:sp>
          <p:nvSpPr>
            <p:cNvPr id="6118" name="Google Shape;6118;p66"/>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19" name="Google Shape;6119;p66"/>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0" name="Google Shape;6120;p66"/>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1" name="Google Shape;6121;p66"/>
          <p:cNvGrpSpPr/>
          <p:nvPr/>
        </p:nvGrpSpPr>
        <p:grpSpPr>
          <a:xfrm>
            <a:off x="2506692" y="3125895"/>
            <a:ext cx="339253" cy="339253"/>
            <a:chOff x="3271200" y="1435075"/>
            <a:chExt cx="481825" cy="481825"/>
          </a:xfrm>
        </p:grpSpPr>
        <p:sp>
          <p:nvSpPr>
            <p:cNvPr id="6122" name="Google Shape;6122;p66"/>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3" name="Google Shape;6123;p66"/>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24" name="Google Shape;6124;p66"/>
          <p:cNvGrpSpPr/>
          <p:nvPr/>
        </p:nvGrpSpPr>
        <p:grpSpPr>
          <a:xfrm>
            <a:off x="2917165" y="3125877"/>
            <a:ext cx="343442" cy="339288"/>
            <a:chOff x="3858100" y="1435075"/>
            <a:chExt cx="487775" cy="481875"/>
          </a:xfrm>
        </p:grpSpPr>
        <p:sp>
          <p:nvSpPr>
            <p:cNvPr id="6125" name="Google Shape;6125;p66"/>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6" name="Google Shape;6126;p66"/>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7" name="Google Shape;6127;p66"/>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8" name="Google Shape;6128;p66"/>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29" name="Google Shape;6129;p66"/>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30" name="Google Shape;6130;p66"/>
          <p:cNvGrpSpPr/>
          <p:nvPr/>
        </p:nvGrpSpPr>
        <p:grpSpPr>
          <a:xfrm>
            <a:off x="3337249" y="3125895"/>
            <a:ext cx="339253" cy="339253"/>
            <a:chOff x="4456875" y="1435075"/>
            <a:chExt cx="481825" cy="481825"/>
          </a:xfrm>
        </p:grpSpPr>
        <p:sp>
          <p:nvSpPr>
            <p:cNvPr id="6131" name="Google Shape;6131;p66"/>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2" name="Google Shape;6132;p66"/>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3" name="Google Shape;6133;p66"/>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4" name="Google Shape;6134;p66"/>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5" name="Google Shape;6135;p66"/>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6" name="Google Shape;6136;p66"/>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7" name="Google Shape;6137;p66"/>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8" name="Google Shape;6138;p66"/>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39" name="Google Shape;6139;p66"/>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0" name="Google Shape;6140;p66"/>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1" name="Google Shape;6141;p66"/>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2" name="Google Shape;6142;p66"/>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3" name="Google Shape;6143;p66"/>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4" name="Google Shape;6144;p66"/>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5" name="Google Shape;6145;p66"/>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6" name="Google Shape;6146;p66"/>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7" name="Google Shape;6147;p66"/>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8" name="Google Shape;6148;p66"/>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49" name="Google Shape;6149;p66"/>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0" name="Google Shape;6150;p66"/>
          <p:cNvGrpSpPr/>
          <p:nvPr/>
        </p:nvGrpSpPr>
        <p:grpSpPr>
          <a:xfrm>
            <a:off x="3758239" y="3125886"/>
            <a:ext cx="342580" cy="339271"/>
            <a:chOff x="5049725" y="1435050"/>
            <a:chExt cx="486550" cy="481850"/>
          </a:xfrm>
        </p:grpSpPr>
        <p:sp>
          <p:nvSpPr>
            <p:cNvPr id="6151" name="Google Shape;6151;p66"/>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2" name="Google Shape;6152;p66"/>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3" name="Google Shape;6153;p66"/>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4" name="Google Shape;6154;p66"/>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5" name="Google Shape;6155;p66"/>
          <p:cNvGrpSpPr/>
          <p:nvPr/>
        </p:nvGrpSpPr>
        <p:grpSpPr>
          <a:xfrm>
            <a:off x="4173790" y="3125895"/>
            <a:ext cx="339359" cy="339253"/>
            <a:chOff x="5642475" y="1435075"/>
            <a:chExt cx="481975" cy="481825"/>
          </a:xfrm>
        </p:grpSpPr>
        <p:sp>
          <p:nvSpPr>
            <p:cNvPr id="6156" name="Google Shape;6156;p66"/>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7" name="Google Shape;6157;p66"/>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58" name="Google Shape;6158;p66"/>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59" name="Google Shape;6159;p66"/>
          <p:cNvGrpSpPr/>
          <p:nvPr/>
        </p:nvGrpSpPr>
        <p:grpSpPr>
          <a:xfrm>
            <a:off x="4588276" y="3125886"/>
            <a:ext cx="343759" cy="339271"/>
            <a:chOff x="6232000" y="1435050"/>
            <a:chExt cx="488225" cy="481850"/>
          </a:xfrm>
        </p:grpSpPr>
        <p:sp>
          <p:nvSpPr>
            <p:cNvPr id="6160" name="Google Shape;6160;p66"/>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1" name="Google Shape;6161;p66"/>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2" name="Google Shape;6162;p66"/>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3" name="Google Shape;6163;p66"/>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4" name="Google Shape;6164;p66"/>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5" name="Google Shape;6165;p66"/>
          <p:cNvGrpSpPr/>
          <p:nvPr/>
        </p:nvGrpSpPr>
        <p:grpSpPr>
          <a:xfrm>
            <a:off x="849012" y="3539545"/>
            <a:ext cx="299929" cy="337792"/>
            <a:chOff x="924450" y="2028975"/>
            <a:chExt cx="425975" cy="479750"/>
          </a:xfrm>
        </p:grpSpPr>
        <p:sp>
          <p:nvSpPr>
            <p:cNvPr id="6166" name="Google Shape;6166;p66"/>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7" name="Google Shape;6167;p66"/>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68" name="Google Shape;6168;p66"/>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69" name="Google Shape;6169;p66"/>
          <p:cNvGrpSpPr/>
          <p:nvPr/>
        </p:nvGrpSpPr>
        <p:grpSpPr>
          <a:xfrm>
            <a:off x="1661509" y="3559347"/>
            <a:ext cx="339306" cy="298186"/>
            <a:chOff x="2085450" y="2057100"/>
            <a:chExt cx="481900" cy="423500"/>
          </a:xfrm>
        </p:grpSpPr>
        <p:sp>
          <p:nvSpPr>
            <p:cNvPr id="6170" name="Google Shape;6170;p66"/>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1" name="Google Shape;6171;p66"/>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2" name="Google Shape;6172;p66"/>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3" name="Google Shape;6173;p66"/>
          <p:cNvGrpSpPr/>
          <p:nvPr/>
        </p:nvGrpSpPr>
        <p:grpSpPr>
          <a:xfrm>
            <a:off x="2089442" y="3582592"/>
            <a:ext cx="339306" cy="251698"/>
            <a:chOff x="2678275" y="2090100"/>
            <a:chExt cx="481900" cy="357475"/>
          </a:xfrm>
        </p:grpSpPr>
        <p:sp>
          <p:nvSpPr>
            <p:cNvPr id="6174" name="Google Shape;6174;p66"/>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5" name="Google Shape;6175;p66"/>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6" name="Google Shape;6176;p66"/>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7" name="Google Shape;6177;p66"/>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78" name="Google Shape;6178;p66"/>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79" name="Google Shape;6179;p66"/>
          <p:cNvGrpSpPr/>
          <p:nvPr/>
        </p:nvGrpSpPr>
        <p:grpSpPr>
          <a:xfrm>
            <a:off x="2566646" y="3594790"/>
            <a:ext cx="219345" cy="227301"/>
            <a:chOff x="3357325" y="2093500"/>
            <a:chExt cx="311525" cy="322825"/>
          </a:xfrm>
        </p:grpSpPr>
        <p:sp>
          <p:nvSpPr>
            <p:cNvPr id="6180" name="Google Shape;6180;p6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1" name="Google Shape;6181;p6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2" name="Google Shape;6182;p6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183" name="Google Shape;6183;p66"/>
          <p:cNvSpPr/>
          <p:nvPr/>
        </p:nvSpPr>
        <p:spPr>
          <a:xfrm>
            <a:off x="2921919"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184" name="Google Shape;6184;p66"/>
          <p:cNvGrpSpPr/>
          <p:nvPr/>
        </p:nvGrpSpPr>
        <p:grpSpPr>
          <a:xfrm>
            <a:off x="3360836" y="3538814"/>
            <a:ext cx="292078" cy="339253"/>
            <a:chOff x="4492800" y="2027925"/>
            <a:chExt cx="414825" cy="481825"/>
          </a:xfrm>
        </p:grpSpPr>
        <p:sp>
          <p:nvSpPr>
            <p:cNvPr id="6185" name="Google Shape;6185;p66"/>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6" name="Google Shape;6186;p66"/>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87" name="Google Shape;6187;p66"/>
          <p:cNvGrpSpPr/>
          <p:nvPr/>
        </p:nvGrpSpPr>
        <p:grpSpPr>
          <a:xfrm>
            <a:off x="3759928" y="3538805"/>
            <a:ext cx="339200" cy="339271"/>
            <a:chOff x="5049725" y="2027900"/>
            <a:chExt cx="481750" cy="481850"/>
          </a:xfrm>
        </p:grpSpPr>
        <p:sp>
          <p:nvSpPr>
            <p:cNvPr id="6188" name="Google Shape;6188;p66"/>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89" name="Google Shape;6189;p66"/>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0" name="Google Shape;6190;p66"/>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1" name="Google Shape;6191;p66"/>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2" name="Google Shape;6192;p66"/>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3" name="Google Shape;6193;p66"/>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4" name="Google Shape;6194;p66"/>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5" name="Google Shape;6195;p66"/>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196" name="Google Shape;6196;p66"/>
          <p:cNvGrpSpPr/>
          <p:nvPr/>
        </p:nvGrpSpPr>
        <p:grpSpPr>
          <a:xfrm>
            <a:off x="4233524" y="3538893"/>
            <a:ext cx="219890" cy="339095"/>
            <a:chOff x="5726350" y="2028150"/>
            <a:chExt cx="312300" cy="481600"/>
          </a:xfrm>
        </p:grpSpPr>
        <p:sp>
          <p:nvSpPr>
            <p:cNvPr id="6197" name="Google Shape;6197;p66"/>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8" name="Google Shape;6198;p66"/>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199" name="Google Shape;6199;p66"/>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0" name="Google Shape;6200;p66"/>
          <p:cNvGrpSpPr/>
          <p:nvPr/>
        </p:nvGrpSpPr>
        <p:grpSpPr>
          <a:xfrm>
            <a:off x="4593715" y="3542000"/>
            <a:ext cx="332881" cy="332881"/>
            <a:chOff x="6239925" y="2032450"/>
            <a:chExt cx="472775" cy="472775"/>
          </a:xfrm>
        </p:grpSpPr>
        <p:sp>
          <p:nvSpPr>
            <p:cNvPr id="6201" name="Google Shape;6201;p66"/>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2" name="Google Shape;6202;p66"/>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3" name="Google Shape;6203;p66"/>
          <p:cNvGrpSpPr/>
          <p:nvPr/>
        </p:nvGrpSpPr>
        <p:grpSpPr>
          <a:xfrm>
            <a:off x="5042807" y="2364092"/>
            <a:ext cx="334641" cy="185425"/>
            <a:chOff x="903075" y="2730000"/>
            <a:chExt cx="475275" cy="263350"/>
          </a:xfrm>
        </p:grpSpPr>
        <p:sp>
          <p:nvSpPr>
            <p:cNvPr id="6204" name="Google Shape;6204;p66"/>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5" name="Google Shape;6205;p66"/>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6" name="Google Shape;6206;p66"/>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07" name="Google Shape;6207;p66"/>
          <p:cNvGrpSpPr/>
          <p:nvPr/>
        </p:nvGrpSpPr>
        <p:grpSpPr>
          <a:xfrm>
            <a:off x="1247198" y="3538814"/>
            <a:ext cx="339253" cy="339253"/>
            <a:chOff x="1492675" y="2027925"/>
            <a:chExt cx="481825" cy="481825"/>
          </a:xfrm>
        </p:grpSpPr>
        <p:sp>
          <p:nvSpPr>
            <p:cNvPr id="6208" name="Google Shape;6208;p66"/>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09" name="Google Shape;6209;p66"/>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0" name="Google Shape;6210;p66"/>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1" name="Google Shape;6211;p66"/>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2" name="Google Shape;6212;p66"/>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13" name="Google Shape;6213;p66"/>
          <p:cNvGrpSpPr/>
          <p:nvPr/>
        </p:nvGrpSpPr>
        <p:grpSpPr>
          <a:xfrm>
            <a:off x="5473575" y="2287178"/>
            <a:ext cx="339253" cy="339253"/>
            <a:chOff x="1492675" y="2620775"/>
            <a:chExt cx="481825" cy="481825"/>
          </a:xfrm>
        </p:grpSpPr>
        <p:sp>
          <p:nvSpPr>
            <p:cNvPr id="6214" name="Google Shape;6214;p66"/>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5" name="Google Shape;6215;p66"/>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16" name="Google Shape;6216;p66"/>
          <p:cNvSpPr/>
          <p:nvPr/>
        </p:nvSpPr>
        <p:spPr>
          <a:xfrm>
            <a:off x="5873522"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17" name="Google Shape;6217;p66"/>
          <p:cNvGrpSpPr/>
          <p:nvPr/>
        </p:nvGrpSpPr>
        <p:grpSpPr>
          <a:xfrm>
            <a:off x="6297328" y="2303161"/>
            <a:ext cx="333585" cy="307287"/>
            <a:chOff x="2682350" y="2643425"/>
            <a:chExt cx="473775" cy="436425"/>
          </a:xfrm>
        </p:grpSpPr>
        <p:sp>
          <p:nvSpPr>
            <p:cNvPr id="6218" name="Google Shape;6218;p66"/>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19" name="Google Shape;6219;p66"/>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0" name="Google Shape;6220;p66"/>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1" name="Google Shape;6221;p66"/>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2" name="Google Shape;6222;p66"/>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3" name="Google Shape;6223;p66"/>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4" name="Google Shape;6224;p66"/>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5" name="Google Shape;6225;p66"/>
          <p:cNvGrpSpPr/>
          <p:nvPr/>
        </p:nvGrpSpPr>
        <p:grpSpPr>
          <a:xfrm>
            <a:off x="6762818" y="2287178"/>
            <a:ext cx="238531" cy="339253"/>
            <a:chOff x="3342725" y="2620775"/>
            <a:chExt cx="338775" cy="481825"/>
          </a:xfrm>
        </p:grpSpPr>
        <p:sp>
          <p:nvSpPr>
            <p:cNvPr id="6226" name="Google Shape;6226;p66"/>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7" name="Google Shape;6227;p66"/>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28" name="Google Shape;6228;p66"/>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29" name="Google Shape;6229;p66"/>
          <p:cNvGrpSpPr/>
          <p:nvPr/>
        </p:nvGrpSpPr>
        <p:grpSpPr>
          <a:xfrm>
            <a:off x="7156568" y="2287178"/>
            <a:ext cx="278296" cy="339253"/>
            <a:chOff x="3907325" y="2620775"/>
            <a:chExt cx="395250" cy="481825"/>
          </a:xfrm>
        </p:grpSpPr>
        <p:sp>
          <p:nvSpPr>
            <p:cNvPr id="6230" name="Google Shape;6230;p66"/>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1" name="Google Shape;6231;p66"/>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2" name="Google Shape;6232;p66"/>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3" name="Google Shape;6233;p66"/>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34" name="Google Shape;6234;p66"/>
          <p:cNvGrpSpPr/>
          <p:nvPr/>
        </p:nvGrpSpPr>
        <p:grpSpPr>
          <a:xfrm>
            <a:off x="7549755" y="2297783"/>
            <a:ext cx="339253" cy="318042"/>
            <a:chOff x="4456875" y="2635825"/>
            <a:chExt cx="481825" cy="451700"/>
          </a:xfrm>
        </p:grpSpPr>
        <p:sp>
          <p:nvSpPr>
            <p:cNvPr id="6235" name="Google Shape;6235;p66"/>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6" name="Google Shape;6236;p66"/>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7" name="Google Shape;6237;p66"/>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8" name="Google Shape;6238;p66"/>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39" name="Google Shape;6239;p66"/>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0" name="Google Shape;6240;p66"/>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1" name="Google Shape;6241;p66"/>
          <p:cNvGrpSpPr/>
          <p:nvPr/>
        </p:nvGrpSpPr>
        <p:grpSpPr>
          <a:xfrm>
            <a:off x="7974679" y="2297783"/>
            <a:ext cx="339253" cy="318042"/>
            <a:chOff x="5049725" y="2635825"/>
            <a:chExt cx="481825" cy="451700"/>
          </a:xfrm>
        </p:grpSpPr>
        <p:sp>
          <p:nvSpPr>
            <p:cNvPr id="6242" name="Google Shape;6242;p66"/>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3" name="Google Shape;6243;p66"/>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4" name="Google Shape;6244;p66"/>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45" name="Google Shape;6245;p66"/>
          <p:cNvGrpSpPr/>
          <p:nvPr/>
        </p:nvGrpSpPr>
        <p:grpSpPr>
          <a:xfrm>
            <a:off x="2375386" y="3952243"/>
            <a:ext cx="338566" cy="338373"/>
            <a:chOff x="5643000" y="2621375"/>
            <a:chExt cx="480850" cy="480575"/>
          </a:xfrm>
        </p:grpSpPr>
        <p:sp>
          <p:nvSpPr>
            <p:cNvPr id="6246" name="Google Shape;6246;p66"/>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7" name="Google Shape;6247;p66"/>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8" name="Google Shape;6248;p66"/>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49" name="Google Shape;6249;p66"/>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0" name="Google Shape;6250;p66"/>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1" name="Google Shape;6251;p66"/>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2" name="Google Shape;6252;p66"/>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53" name="Google Shape;6253;p66"/>
          <p:cNvGrpSpPr/>
          <p:nvPr/>
        </p:nvGrpSpPr>
        <p:grpSpPr>
          <a:xfrm>
            <a:off x="4192782" y="3951803"/>
            <a:ext cx="339359" cy="339253"/>
            <a:chOff x="6235250" y="2620775"/>
            <a:chExt cx="481975" cy="481825"/>
          </a:xfrm>
        </p:grpSpPr>
        <p:sp>
          <p:nvSpPr>
            <p:cNvPr id="6254" name="Google Shape;6254;p66"/>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5" name="Google Shape;6255;p66"/>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6" name="Google Shape;6256;p66"/>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7" name="Google Shape;6257;p66"/>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58" name="Google Shape;6258;p66"/>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59" name="Google Shape;6259;p66"/>
          <p:cNvSpPr/>
          <p:nvPr/>
        </p:nvSpPr>
        <p:spPr>
          <a:xfrm>
            <a:off x="5037584"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0" name="Google Shape;6260;p66"/>
          <p:cNvGrpSpPr/>
          <p:nvPr/>
        </p:nvGrpSpPr>
        <p:grpSpPr>
          <a:xfrm>
            <a:off x="5472652" y="2711317"/>
            <a:ext cx="341101" cy="339253"/>
            <a:chOff x="1535000" y="3223325"/>
            <a:chExt cx="484450" cy="481825"/>
          </a:xfrm>
        </p:grpSpPr>
        <p:sp>
          <p:nvSpPr>
            <p:cNvPr id="6261" name="Google Shape;6261;p66"/>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2" name="Google Shape;6262;p66"/>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3" name="Google Shape;6263;p66"/>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64" name="Google Shape;6264;p66"/>
          <p:cNvGrpSpPr/>
          <p:nvPr/>
        </p:nvGrpSpPr>
        <p:grpSpPr>
          <a:xfrm>
            <a:off x="5880219" y="2746618"/>
            <a:ext cx="339253" cy="268649"/>
            <a:chOff x="2085525" y="3263750"/>
            <a:chExt cx="481825" cy="381550"/>
          </a:xfrm>
        </p:grpSpPr>
        <p:sp>
          <p:nvSpPr>
            <p:cNvPr id="6265" name="Google Shape;6265;p66"/>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66" name="Google Shape;6266;p66"/>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67" name="Google Shape;6267;p66"/>
          <p:cNvSpPr/>
          <p:nvPr/>
        </p:nvSpPr>
        <p:spPr>
          <a:xfrm>
            <a:off x="6294404"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68" name="Google Shape;6268;p66"/>
          <p:cNvGrpSpPr/>
          <p:nvPr/>
        </p:nvGrpSpPr>
        <p:grpSpPr>
          <a:xfrm>
            <a:off x="6711982" y="2711308"/>
            <a:ext cx="340204" cy="339271"/>
            <a:chOff x="3270450" y="3213625"/>
            <a:chExt cx="483175" cy="481850"/>
          </a:xfrm>
        </p:grpSpPr>
        <p:sp>
          <p:nvSpPr>
            <p:cNvPr id="6269" name="Google Shape;6269;p66"/>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0" name="Google Shape;6270;p66"/>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71" name="Google Shape;6271;p66"/>
          <p:cNvGrpSpPr/>
          <p:nvPr/>
        </p:nvGrpSpPr>
        <p:grpSpPr>
          <a:xfrm>
            <a:off x="7211250" y="2711317"/>
            <a:ext cx="168931" cy="339253"/>
            <a:chOff x="3984950" y="3213600"/>
            <a:chExt cx="239925" cy="481825"/>
          </a:xfrm>
        </p:grpSpPr>
        <p:sp>
          <p:nvSpPr>
            <p:cNvPr id="6272" name="Google Shape;6272;p66"/>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3" name="Google Shape;6273;p66"/>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274" name="Google Shape;6274;p66"/>
          <p:cNvSpPr/>
          <p:nvPr/>
        </p:nvSpPr>
        <p:spPr>
          <a:xfrm>
            <a:off x="7549578"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5" name="Google Shape;6275;p66"/>
          <p:cNvSpPr/>
          <p:nvPr/>
        </p:nvSpPr>
        <p:spPr>
          <a:xfrm>
            <a:off x="7974508"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276" name="Google Shape;6276;p66"/>
          <p:cNvGrpSpPr/>
          <p:nvPr/>
        </p:nvGrpSpPr>
        <p:grpSpPr>
          <a:xfrm>
            <a:off x="1874281" y="3981487"/>
            <a:ext cx="355218" cy="279880"/>
            <a:chOff x="5629975" y="3255775"/>
            <a:chExt cx="504500" cy="397500"/>
          </a:xfrm>
        </p:grpSpPr>
        <p:sp>
          <p:nvSpPr>
            <p:cNvPr id="6277" name="Google Shape;6277;p66"/>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8" name="Google Shape;6278;p66"/>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79" name="Google Shape;6279;p66"/>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0" name="Google Shape;6280;p66"/>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1" name="Google Shape;6281;p66"/>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2" name="Google Shape;6282;p66"/>
          <p:cNvGrpSpPr/>
          <p:nvPr/>
        </p:nvGrpSpPr>
        <p:grpSpPr>
          <a:xfrm>
            <a:off x="3755839" y="3981593"/>
            <a:ext cx="340256" cy="279669"/>
            <a:chOff x="6234950" y="3255925"/>
            <a:chExt cx="483250" cy="397200"/>
          </a:xfrm>
        </p:grpSpPr>
        <p:sp>
          <p:nvSpPr>
            <p:cNvPr id="6283" name="Google Shape;6283;p66"/>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4" name="Google Shape;6284;p66"/>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5" name="Google Shape;6285;p66"/>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6" name="Google Shape;6286;p66"/>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7" name="Google Shape;6287;p66"/>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88" name="Google Shape;6288;p66"/>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89" name="Google Shape;6289;p66"/>
          <p:cNvGrpSpPr/>
          <p:nvPr/>
        </p:nvGrpSpPr>
        <p:grpSpPr>
          <a:xfrm>
            <a:off x="5051107" y="3125970"/>
            <a:ext cx="318042" cy="339253"/>
            <a:chOff x="914900" y="3806450"/>
            <a:chExt cx="451700" cy="481825"/>
          </a:xfrm>
        </p:grpSpPr>
        <p:sp>
          <p:nvSpPr>
            <p:cNvPr id="6290" name="Google Shape;6290;p66"/>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1" name="Google Shape;6291;p66"/>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2" name="Google Shape;6292;p66"/>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3" name="Google Shape;6293;p66"/>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4" name="Google Shape;6294;p66"/>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295" name="Google Shape;6295;p66"/>
          <p:cNvGrpSpPr/>
          <p:nvPr/>
        </p:nvGrpSpPr>
        <p:grpSpPr>
          <a:xfrm>
            <a:off x="5470028" y="3125785"/>
            <a:ext cx="346347" cy="339623"/>
            <a:chOff x="1490050" y="3805975"/>
            <a:chExt cx="491900" cy="482350"/>
          </a:xfrm>
        </p:grpSpPr>
        <p:sp>
          <p:nvSpPr>
            <p:cNvPr id="6296" name="Google Shape;6296;p66"/>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7" name="Google Shape;6297;p66"/>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8" name="Google Shape;6298;p66"/>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299" name="Google Shape;6299;p66"/>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0" name="Google Shape;6300;p66"/>
          <p:cNvGrpSpPr/>
          <p:nvPr/>
        </p:nvGrpSpPr>
        <p:grpSpPr>
          <a:xfrm>
            <a:off x="5893896" y="3125970"/>
            <a:ext cx="311899" cy="339253"/>
            <a:chOff x="2104275" y="3806450"/>
            <a:chExt cx="442975" cy="481825"/>
          </a:xfrm>
        </p:grpSpPr>
        <p:sp>
          <p:nvSpPr>
            <p:cNvPr id="6301" name="Google Shape;6301;p66"/>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2" name="Google Shape;6302;p66"/>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3" name="Google Shape;6303;p66"/>
          <p:cNvGrpSpPr/>
          <p:nvPr/>
        </p:nvGrpSpPr>
        <p:grpSpPr>
          <a:xfrm>
            <a:off x="6317413" y="3125970"/>
            <a:ext cx="293416" cy="339253"/>
            <a:chOff x="2710875" y="3806450"/>
            <a:chExt cx="416725" cy="481825"/>
          </a:xfrm>
        </p:grpSpPr>
        <p:sp>
          <p:nvSpPr>
            <p:cNvPr id="6304" name="Google Shape;6304;p66"/>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5" name="Google Shape;6305;p66"/>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6" name="Google Shape;6306;p66"/>
          <p:cNvGrpSpPr/>
          <p:nvPr/>
        </p:nvGrpSpPr>
        <p:grpSpPr>
          <a:xfrm>
            <a:off x="6712457" y="3166412"/>
            <a:ext cx="339253" cy="258369"/>
            <a:chOff x="3271200" y="3863875"/>
            <a:chExt cx="481825" cy="366950"/>
          </a:xfrm>
        </p:grpSpPr>
        <p:sp>
          <p:nvSpPr>
            <p:cNvPr id="6307" name="Google Shape;6307;p66"/>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08" name="Google Shape;6308;p66"/>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09" name="Google Shape;6309;p66"/>
          <p:cNvGrpSpPr/>
          <p:nvPr/>
        </p:nvGrpSpPr>
        <p:grpSpPr>
          <a:xfrm>
            <a:off x="7147952" y="3126199"/>
            <a:ext cx="295528" cy="338795"/>
            <a:chOff x="3895050" y="3806775"/>
            <a:chExt cx="419725" cy="481175"/>
          </a:xfrm>
        </p:grpSpPr>
        <p:sp>
          <p:nvSpPr>
            <p:cNvPr id="6310" name="Google Shape;6310;p66"/>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1" name="Google Shape;6311;p66"/>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2" name="Google Shape;6312;p66"/>
          <p:cNvGrpSpPr/>
          <p:nvPr/>
        </p:nvGrpSpPr>
        <p:grpSpPr>
          <a:xfrm>
            <a:off x="7551234" y="3125979"/>
            <a:ext cx="336296" cy="339235"/>
            <a:chOff x="4464775" y="3806475"/>
            <a:chExt cx="477625" cy="481800"/>
          </a:xfrm>
        </p:grpSpPr>
        <p:sp>
          <p:nvSpPr>
            <p:cNvPr id="6313" name="Google Shape;6313;p66"/>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4" name="Google Shape;6314;p66"/>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5" name="Google Shape;6315;p66"/>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6" name="Google Shape;6316;p66"/>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7" name="Google Shape;6317;p66"/>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18" name="Google Shape;6318;p66"/>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19" name="Google Shape;6319;p66"/>
          <p:cNvGrpSpPr/>
          <p:nvPr/>
        </p:nvGrpSpPr>
        <p:grpSpPr>
          <a:xfrm>
            <a:off x="7974679" y="3125970"/>
            <a:ext cx="339253" cy="339253"/>
            <a:chOff x="5049725" y="3806450"/>
            <a:chExt cx="481825" cy="481825"/>
          </a:xfrm>
        </p:grpSpPr>
        <p:sp>
          <p:nvSpPr>
            <p:cNvPr id="6320" name="Google Shape;6320;p66"/>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1" name="Google Shape;6321;p66"/>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2" name="Google Shape;6322;p66"/>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3" name="Google Shape;6323;p66"/>
          <p:cNvGrpSpPr/>
          <p:nvPr/>
        </p:nvGrpSpPr>
        <p:grpSpPr>
          <a:xfrm>
            <a:off x="1461983" y="3951798"/>
            <a:ext cx="339253" cy="339253"/>
            <a:chOff x="5651375" y="3806450"/>
            <a:chExt cx="481825" cy="481825"/>
          </a:xfrm>
        </p:grpSpPr>
        <p:sp>
          <p:nvSpPr>
            <p:cNvPr id="6324" name="Google Shape;6324;p66"/>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5" name="Google Shape;6325;p66"/>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6" name="Google Shape;6326;p66"/>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27" name="Google Shape;6327;p66"/>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28" name="Google Shape;6328;p66"/>
          <p:cNvGrpSpPr/>
          <p:nvPr/>
        </p:nvGrpSpPr>
        <p:grpSpPr>
          <a:xfrm>
            <a:off x="3360663" y="3953787"/>
            <a:ext cx="298503" cy="335275"/>
            <a:chOff x="6264300" y="3809300"/>
            <a:chExt cx="423950" cy="476175"/>
          </a:xfrm>
        </p:grpSpPr>
        <p:sp>
          <p:nvSpPr>
            <p:cNvPr id="6329" name="Google Shape;6329;p66"/>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0" name="Google Shape;6330;p66"/>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1" name="Google Shape;6331;p66"/>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32" name="Google Shape;6332;p66"/>
          <p:cNvGrpSpPr/>
          <p:nvPr/>
        </p:nvGrpSpPr>
        <p:grpSpPr>
          <a:xfrm>
            <a:off x="5039841" y="3538881"/>
            <a:ext cx="340573" cy="339271"/>
            <a:chOff x="898875" y="4399275"/>
            <a:chExt cx="483700" cy="481850"/>
          </a:xfrm>
        </p:grpSpPr>
        <p:sp>
          <p:nvSpPr>
            <p:cNvPr id="6333" name="Google Shape;6333;p66"/>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4" name="Google Shape;6334;p66"/>
            <p:cNvSpPr/>
            <p:nvPr/>
          </p:nvSpPr>
          <p:spPr>
            <a:xfrm>
              <a:off x="1138025" y="4763350"/>
              <a:ext cx="25" cy="25"/>
            </a:xfrm>
            <a:custGeom>
              <a:rect b="b" l="l" r="r" t="t"/>
              <a:pathLst>
                <a:path extrusionOk="0" h="1" w="1">
                  <a:moveTo>
                    <a:pt x="1" y="0"/>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5" name="Google Shape;6335;p66"/>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6" name="Google Shape;6336;p66"/>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7" name="Google Shape;6337;p66"/>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8" name="Google Shape;6338;p66"/>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39" name="Google Shape;6339;p66"/>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0" name="Google Shape;6340;p66"/>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1" name="Google Shape;6341;p66"/>
          <p:cNvGrpSpPr/>
          <p:nvPr/>
        </p:nvGrpSpPr>
        <p:grpSpPr>
          <a:xfrm>
            <a:off x="5473575" y="3554133"/>
            <a:ext cx="339253" cy="308765"/>
            <a:chOff x="1492675" y="4420975"/>
            <a:chExt cx="481825" cy="438525"/>
          </a:xfrm>
        </p:grpSpPr>
        <p:sp>
          <p:nvSpPr>
            <p:cNvPr id="6342" name="Google Shape;6342;p66"/>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3" name="Google Shape;6343;p66"/>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4" name="Google Shape;6344;p66"/>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5" name="Google Shape;6345;p66"/>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6" name="Google Shape;6346;p66"/>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47" name="Google Shape;6347;p66"/>
          <p:cNvGrpSpPr/>
          <p:nvPr/>
        </p:nvGrpSpPr>
        <p:grpSpPr>
          <a:xfrm>
            <a:off x="5878556" y="3539558"/>
            <a:ext cx="342580" cy="337915"/>
            <a:chOff x="2084100" y="4400250"/>
            <a:chExt cx="486550" cy="479925"/>
          </a:xfrm>
        </p:grpSpPr>
        <p:sp>
          <p:nvSpPr>
            <p:cNvPr id="6348" name="Google Shape;6348;p66"/>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49" name="Google Shape;6349;p66"/>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0" name="Google Shape;6350;p66"/>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1" name="Google Shape;6351;p66"/>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2" name="Google Shape;6352;p66"/>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3" name="Google Shape;6353;p66"/>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54" name="Google Shape;6354;p66"/>
          <p:cNvGrpSpPr/>
          <p:nvPr/>
        </p:nvGrpSpPr>
        <p:grpSpPr>
          <a:xfrm>
            <a:off x="6315036" y="3538907"/>
            <a:ext cx="298169" cy="339218"/>
            <a:chOff x="2707950" y="4399325"/>
            <a:chExt cx="423475" cy="481775"/>
          </a:xfrm>
        </p:grpSpPr>
        <p:sp>
          <p:nvSpPr>
            <p:cNvPr id="6355" name="Google Shape;6355;p66"/>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6" name="Google Shape;6356;p66"/>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7" name="Google Shape;6357;p66"/>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8" name="Google Shape;6358;p66"/>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59" name="Google Shape;6359;p66"/>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0" name="Google Shape;6360;p66"/>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1" name="Google Shape;6361;p66"/>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2" name="Google Shape;6362;p66"/>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3" name="Google Shape;6363;p66"/>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4" name="Google Shape;6364;p66"/>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5" name="Google Shape;6365;p66"/>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6" name="Google Shape;6366;p66"/>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67" name="Google Shape;6367;p66"/>
          <p:cNvGrpSpPr/>
          <p:nvPr/>
        </p:nvGrpSpPr>
        <p:grpSpPr>
          <a:xfrm>
            <a:off x="6744555" y="3538881"/>
            <a:ext cx="275057" cy="339271"/>
            <a:chOff x="3330525" y="4399275"/>
            <a:chExt cx="390650" cy="481850"/>
          </a:xfrm>
        </p:grpSpPr>
        <p:sp>
          <p:nvSpPr>
            <p:cNvPr id="6368" name="Google Shape;6368;p66"/>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69" name="Google Shape;6369;p66"/>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0" name="Google Shape;6370;p66"/>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1" name="Google Shape;6371;p66"/>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2" name="Google Shape;6372;p66"/>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3" name="Google Shape;6373;p66"/>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4" name="Google Shape;6374;p66"/>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75" name="Google Shape;6375;p66"/>
          <p:cNvGrpSpPr/>
          <p:nvPr/>
        </p:nvGrpSpPr>
        <p:grpSpPr>
          <a:xfrm>
            <a:off x="7169084" y="3538890"/>
            <a:ext cx="253265" cy="339253"/>
            <a:chOff x="3938800" y="4399275"/>
            <a:chExt cx="359700" cy="481825"/>
          </a:xfrm>
        </p:grpSpPr>
        <p:sp>
          <p:nvSpPr>
            <p:cNvPr id="6376" name="Google Shape;6376;p66"/>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7" name="Google Shape;6377;p66"/>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8" name="Google Shape;6378;p66"/>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79" name="Google Shape;6379;p66"/>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0" name="Google Shape;6380;p66"/>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1" name="Google Shape;6381;p66"/>
          <p:cNvGrpSpPr/>
          <p:nvPr/>
        </p:nvGrpSpPr>
        <p:grpSpPr>
          <a:xfrm>
            <a:off x="7639862" y="3538890"/>
            <a:ext cx="159039" cy="339253"/>
            <a:chOff x="4584850" y="4399275"/>
            <a:chExt cx="225875" cy="481825"/>
          </a:xfrm>
        </p:grpSpPr>
        <p:sp>
          <p:nvSpPr>
            <p:cNvPr id="6382" name="Google Shape;6382;p66"/>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3" name="Google Shape;6383;p66"/>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384" name="Google Shape;6384;p66"/>
          <p:cNvSpPr/>
          <p:nvPr/>
        </p:nvSpPr>
        <p:spPr>
          <a:xfrm>
            <a:off x="7957998"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385" name="Google Shape;6385;p66"/>
          <p:cNvGrpSpPr/>
          <p:nvPr/>
        </p:nvGrpSpPr>
        <p:grpSpPr>
          <a:xfrm>
            <a:off x="1049680" y="3951795"/>
            <a:ext cx="339253" cy="339253"/>
            <a:chOff x="5642550" y="4399275"/>
            <a:chExt cx="481825" cy="481825"/>
          </a:xfrm>
        </p:grpSpPr>
        <p:sp>
          <p:nvSpPr>
            <p:cNvPr id="6386" name="Google Shape;6386;p66"/>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87" name="Google Shape;6387;p66"/>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88" name="Google Shape;6388;p66"/>
          <p:cNvGrpSpPr/>
          <p:nvPr/>
        </p:nvGrpSpPr>
        <p:grpSpPr>
          <a:xfrm>
            <a:off x="2859815" y="3963703"/>
            <a:ext cx="363316" cy="315437"/>
            <a:chOff x="6218300" y="4416175"/>
            <a:chExt cx="516000" cy="448000"/>
          </a:xfrm>
        </p:grpSpPr>
        <p:sp>
          <p:nvSpPr>
            <p:cNvPr id="6389" name="Google Shape;6389;p66"/>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0" name="Google Shape;6390;p66"/>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1" name="Google Shape;6391;p66"/>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2" name="Google Shape;6392;p66"/>
          <p:cNvGrpSpPr/>
          <p:nvPr/>
        </p:nvGrpSpPr>
        <p:grpSpPr>
          <a:xfrm>
            <a:off x="5918879" y="3951792"/>
            <a:ext cx="339253" cy="339253"/>
            <a:chOff x="899850" y="4992125"/>
            <a:chExt cx="481825" cy="481825"/>
          </a:xfrm>
        </p:grpSpPr>
        <p:sp>
          <p:nvSpPr>
            <p:cNvPr id="6393" name="Google Shape;6393;p66"/>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4" name="Google Shape;6394;p66"/>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5" name="Google Shape;6395;p66"/>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6" name="Google Shape;6396;p66"/>
          <p:cNvGrpSpPr/>
          <p:nvPr/>
        </p:nvGrpSpPr>
        <p:grpSpPr>
          <a:xfrm>
            <a:off x="5461708" y="3951792"/>
            <a:ext cx="339253" cy="339253"/>
            <a:chOff x="1492675" y="4992125"/>
            <a:chExt cx="481825" cy="481825"/>
          </a:xfrm>
        </p:grpSpPr>
        <p:sp>
          <p:nvSpPr>
            <p:cNvPr id="6397" name="Google Shape;6397;p66"/>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398" name="Google Shape;6398;p66"/>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399" name="Google Shape;6399;p66"/>
          <p:cNvGrpSpPr/>
          <p:nvPr/>
        </p:nvGrpSpPr>
        <p:grpSpPr>
          <a:xfrm>
            <a:off x="5004462" y="3951792"/>
            <a:ext cx="339253" cy="339253"/>
            <a:chOff x="2085525" y="4992125"/>
            <a:chExt cx="481825" cy="481825"/>
          </a:xfrm>
        </p:grpSpPr>
        <p:sp>
          <p:nvSpPr>
            <p:cNvPr id="6400" name="Google Shape;6400;p66"/>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1" name="Google Shape;6401;p66"/>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2" name="Google Shape;6402;p66"/>
          <p:cNvGrpSpPr/>
          <p:nvPr/>
        </p:nvGrpSpPr>
        <p:grpSpPr>
          <a:xfrm>
            <a:off x="6833221" y="3951792"/>
            <a:ext cx="339253" cy="339253"/>
            <a:chOff x="2678350" y="4992125"/>
            <a:chExt cx="481825" cy="481825"/>
          </a:xfrm>
        </p:grpSpPr>
        <p:sp>
          <p:nvSpPr>
            <p:cNvPr id="6403" name="Google Shape;6403;p66"/>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4" name="Google Shape;6404;p66"/>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5" name="Google Shape;6405;p66"/>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06" name="Google Shape;6406;p66"/>
          <p:cNvGrpSpPr/>
          <p:nvPr/>
        </p:nvGrpSpPr>
        <p:grpSpPr>
          <a:xfrm>
            <a:off x="4628816" y="3951792"/>
            <a:ext cx="339253" cy="339253"/>
            <a:chOff x="3271200" y="4992125"/>
            <a:chExt cx="481825" cy="481825"/>
          </a:xfrm>
        </p:grpSpPr>
        <p:sp>
          <p:nvSpPr>
            <p:cNvPr id="6407" name="Google Shape;6407;p66"/>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8" name="Google Shape;6408;p66"/>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09" name="Google Shape;6409;p66"/>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0" name="Google Shape;6410;p66"/>
          <p:cNvGrpSpPr/>
          <p:nvPr/>
        </p:nvGrpSpPr>
        <p:grpSpPr>
          <a:xfrm>
            <a:off x="7290263" y="3952822"/>
            <a:ext cx="339411" cy="337193"/>
            <a:chOff x="3863900" y="4993625"/>
            <a:chExt cx="482050" cy="478900"/>
          </a:xfrm>
        </p:grpSpPr>
        <p:sp>
          <p:nvSpPr>
            <p:cNvPr id="6411" name="Google Shape;6411;p66"/>
            <p:cNvSpPr/>
            <p:nvPr/>
          </p:nvSpPr>
          <p:spPr>
            <a:xfrm>
              <a:off x="3877525"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2" name="Google Shape;6412;p66"/>
            <p:cNvSpPr/>
            <p:nvPr/>
          </p:nvSpPr>
          <p:spPr>
            <a:xfrm>
              <a:off x="4113750" y="5133350"/>
              <a:ext cx="232200" cy="339175"/>
            </a:xfrm>
            <a:custGeom>
              <a:rect b="b" l="l" r="r" t="t"/>
              <a:pathLst>
                <a:path extrusionOk="0" h="13567" w="9288">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3" name="Google Shape;6413;p66"/>
            <p:cNvSpPr/>
            <p:nvPr/>
          </p:nvSpPr>
          <p:spPr>
            <a:xfrm>
              <a:off x="3998800" y="4993625"/>
              <a:ext cx="334125" cy="168500"/>
            </a:xfrm>
            <a:custGeom>
              <a:rect b="b" l="l" r="r" t="t"/>
              <a:pathLst>
                <a:path extrusionOk="0" h="6740" w="13365">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4" name="Google Shape;6414;p66"/>
            <p:cNvSpPr/>
            <p:nvPr/>
          </p:nvSpPr>
          <p:spPr>
            <a:xfrm>
              <a:off x="3863900" y="5132450"/>
              <a:ext cx="221650" cy="339925"/>
            </a:xfrm>
            <a:custGeom>
              <a:rect b="b" l="l" r="r" t="t"/>
              <a:pathLst>
                <a:path extrusionOk="0" h="13597" w="8866">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15" name="Google Shape;6415;p66"/>
          <p:cNvGrpSpPr/>
          <p:nvPr/>
        </p:nvGrpSpPr>
        <p:grpSpPr>
          <a:xfrm>
            <a:off x="7747437" y="3952822"/>
            <a:ext cx="339411" cy="337193"/>
            <a:chOff x="4456725" y="4993625"/>
            <a:chExt cx="482050" cy="478900"/>
          </a:xfrm>
        </p:grpSpPr>
        <p:sp>
          <p:nvSpPr>
            <p:cNvPr id="6416" name="Google Shape;6416;p66"/>
            <p:cNvSpPr/>
            <p:nvPr/>
          </p:nvSpPr>
          <p:spPr>
            <a:xfrm>
              <a:off x="4470350" y="5058825"/>
              <a:ext cx="315450" cy="164750"/>
            </a:xfrm>
            <a:custGeom>
              <a:rect b="b" l="l" r="r" t="t"/>
              <a:pathLst>
                <a:path extrusionOk="0" h="6590" w="12618">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7" name="Google Shape;6417;p66"/>
            <p:cNvSpPr/>
            <p:nvPr/>
          </p:nvSpPr>
          <p:spPr>
            <a:xfrm>
              <a:off x="4706575" y="5133350"/>
              <a:ext cx="232200" cy="339175"/>
            </a:xfrm>
            <a:custGeom>
              <a:rect b="b" l="l" r="r" t="t"/>
              <a:pathLst>
                <a:path extrusionOk="0" h="13567" w="9288">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8" name="Google Shape;6418;p66"/>
            <p:cNvSpPr/>
            <p:nvPr/>
          </p:nvSpPr>
          <p:spPr>
            <a:xfrm>
              <a:off x="4591625" y="4993625"/>
              <a:ext cx="334125" cy="168500"/>
            </a:xfrm>
            <a:custGeom>
              <a:rect b="b" l="l" r="r" t="t"/>
              <a:pathLst>
                <a:path extrusionOk="0" h="6740" w="13365">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19" name="Google Shape;6419;p66"/>
            <p:cNvSpPr/>
            <p:nvPr/>
          </p:nvSpPr>
          <p:spPr>
            <a:xfrm>
              <a:off x="4456725" y="5132450"/>
              <a:ext cx="221650" cy="339925"/>
            </a:xfrm>
            <a:custGeom>
              <a:rect b="b" l="l" r="r" t="t"/>
              <a:pathLst>
                <a:path extrusionOk="0" h="13597" w="8866">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20" name="Google Shape;6420;p66"/>
          <p:cNvGrpSpPr/>
          <p:nvPr/>
        </p:nvGrpSpPr>
        <p:grpSpPr>
          <a:xfrm>
            <a:off x="6376030" y="3952813"/>
            <a:ext cx="339411" cy="337211"/>
            <a:chOff x="5049575" y="4993600"/>
            <a:chExt cx="482050" cy="478925"/>
          </a:xfrm>
        </p:grpSpPr>
        <p:sp>
          <p:nvSpPr>
            <p:cNvPr id="6421" name="Google Shape;6421;p66"/>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2" name="Google Shape;6422;p66"/>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3" name="Google Shape;6423;p66"/>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24" name="Google Shape;6424;p66"/>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428" name="Shape 6428"/>
        <p:cNvGrpSpPr/>
        <p:nvPr/>
      </p:nvGrpSpPr>
      <p:grpSpPr>
        <a:xfrm>
          <a:off x="0" y="0"/>
          <a:ext cx="0" cy="0"/>
          <a:chOff x="0" y="0"/>
          <a:chExt cx="0" cy="0"/>
        </a:xfrm>
      </p:grpSpPr>
      <p:sp>
        <p:nvSpPr>
          <p:cNvPr id="6429" name="Google Shape;6429;p67"/>
          <p:cNvSpPr txBox="1"/>
          <p:nvPr>
            <p:ph idx="4294967295" type="title"/>
          </p:nvPr>
        </p:nvSpPr>
        <p:spPr>
          <a:xfrm>
            <a:off x="849675"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Educational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430" name="Google Shape;6430;p67"/>
          <p:cNvSpPr txBox="1"/>
          <p:nvPr>
            <p:ph idx="4294967295" type="title"/>
          </p:nvPr>
        </p:nvSpPr>
        <p:spPr>
          <a:xfrm>
            <a:off x="4858400" y="94792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431" name="Google Shape;6431;p67"/>
          <p:cNvGrpSpPr/>
          <p:nvPr/>
        </p:nvGrpSpPr>
        <p:grpSpPr>
          <a:xfrm>
            <a:off x="876361" y="1533504"/>
            <a:ext cx="322099" cy="370529"/>
            <a:chOff x="-42971725" y="3217825"/>
            <a:chExt cx="275675" cy="317125"/>
          </a:xfrm>
        </p:grpSpPr>
        <p:sp>
          <p:nvSpPr>
            <p:cNvPr id="6432" name="Google Shape;6432;p67"/>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7"/>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7"/>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7"/>
          <p:cNvGrpSpPr/>
          <p:nvPr/>
        </p:nvGrpSpPr>
        <p:grpSpPr>
          <a:xfrm>
            <a:off x="848276" y="2002160"/>
            <a:ext cx="378270" cy="337551"/>
            <a:chOff x="-42996150" y="3612600"/>
            <a:chExt cx="323750" cy="288900"/>
          </a:xfrm>
        </p:grpSpPr>
        <p:sp>
          <p:nvSpPr>
            <p:cNvPr id="6436" name="Google Shape;6436;p67"/>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7"/>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7"/>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9" name="Google Shape;6439;p67"/>
          <p:cNvGrpSpPr/>
          <p:nvPr/>
        </p:nvGrpSpPr>
        <p:grpSpPr>
          <a:xfrm>
            <a:off x="851036" y="2411530"/>
            <a:ext cx="372749" cy="370909"/>
            <a:chOff x="-42994575" y="3950300"/>
            <a:chExt cx="319025" cy="317450"/>
          </a:xfrm>
        </p:grpSpPr>
        <p:sp>
          <p:nvSpPr>
            <p:cNvPr id="6440" name="Google Shape;6440;p67"/>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7"/>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7"/>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3" name="Google Shape;6443;p67"/>
          <p:cNvGrpSpPr/>
          <p:nvPr/>
        </p:nvGrpSpPr>
        <p:grpSpPr>
          <a:xfrm>
            <a:off x="3004431" y="1558362"/>
            <a:ext cx="371785" cy="370879"/>
            <a:chOff x="-41111350" y="3239100"/>
            <a:chExt cx="318200" cy="317425"/>
          </a:xfrm>
        </p:grpSpPr>
        <p:sp>
          <p:nvSpPr>
            <p:cNvPr id="6444" name="Google Shape;6444;p67"/>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67"/>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67"/>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7"/>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67"/>
          <p:cNvGrpSpPr/>
          <p:nvPr/>
        </p:nvGrpSpPr>
        <p:grpSpPr>
          <a:xfrm>
            <a:off x="3000751" y="1993894"/>
            <a:ext cx="379146" cy="370967"/>
            <a:chOff x="-41117650" y="3605525"/>
            <a:chExt cx="324500" cy="317500"/>
          </a:xfrm>
        </p:grpSpPr>
        <p:sp>
          <p:nvSpPr>
            <p:cNvPr id="6449" name="Google Shape;6449;p67"/>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7"/>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7"/>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2" name="Google Shape;6452;p67"/>
          <p:cNvSpPr/>
          <p:nvPr/>
        </p:nvSpPr>
        <p:spPr>
          <a:xfrm>
            <a:off x="3006881" y="2443479"/>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53" name="Google Shape;6453;p67"/>
          <p:cNvGrpSpPr/>
          <p:nvPr/>
        </p:nvGrpSpPr>
        <p:grpSpPr>
          <a:xfrm>
            <a:off x="1827005" y="2885417"/>
            <a:ext cx="216271" cy="371814"/>
            <a:chOff x="-39205300" y="3220175"/>
            <a:chExt cx="185100" cy="318225"/>
          </a:xfrm>
        </p:grpSpPr>
        <p:sp>
          <p:nvSpPr>
            <p:cNvPr id="6454" name="Google Shape;6454;p67"/>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7"/>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7"/>
          <p:cNvGrpSpPr/>
          <p:nvPr/>
        </p:nvGrpSpPr>
        <p:grpSpPr>
          <a:xfrm>
            <a:off x="1792533" y="3345488"/>
            <a:ext cx="300016" cy="369273"/>
            <a:chOff x="-39248625" y="3588600"/>
            <a:chExt cx="256775" cy="316050"/>
          </a:xfrm>
        </p:grpSpPr>
        <p:sp>
          <p:nvSpPr>
            <p:cNvPr id="6457" name="Google Shape;6457;p67"/>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7"/>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59" name="Google Shape;6459;p67"/>
          <p:cNvSpPr/>
          <p:nvPr/>
        </p:nvSpPr>
        <p:spPr>
          <a:xfrm>
            <a:off x="1763554" y="3801114"/>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7"/>
          <p:cNvSpPr/>
          <p:nvPr/>
        </p:nvSpPr>
        <p:spPr>
          <a:xfrm>
            <a:off x="3953101" y="2872552"/>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1" name="Google Shape;6461;p67"/>
          <p:cNvGrpSpPr/>
          <p:nvPr/>
        </p:nvGrpSpPr>
        <p:grpSpPr>
          <a:xfrm>
            <a:off x="1243246" y="1533504"/>
            <a:ext cx="429504" cy="370879"/>
            <a:chOff x="-42651700" y="3217825"/>
            <a:chExt cx="367600" cy="317425"/>
          </a:xfrm>
        </p:grpSpPr>
        <p:sp>
          <p:nvSpPr>
            <p:cNvPr id="6462" name="Google Shape;6462;p67"/>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7"/>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7"/>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7"/>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6" name="Google Shape;6466;p67"/>
          <p:cNvGrpSpPr/>
          <p:nvPr/>
        </p:nvGrpSpPr>
        <p:grpSpPr>
          <a:xfrm>
            <a:off x="1278678" y="1973154"/>
            <a:ext cx="358640" cy="363226"/>
            <a:chOff x="-42617300" y="3587775"/>
            <a:chExt cx="306950" cy="310875"/>
          </a:xfrm>
        </p:grpSpPr>
        <p:sp>
          <p:nvSpPr>
            <p:cNvPr id="6467" name="Google Shape;6467;p67"/>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7"/>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9" name="Google Shape;6469;p67"/>
          <p:cNvSpPr/>
          <p:nvPr/>
        </p:nvSpPr>
        <p:spPr>
          <a:xfrm>
            <a:off x="1275131" y="2412197"/>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70" name="Google Shape;6470;p67"/>
          <p:cNvGrpSpPr/>
          <p:nvPr/>
        </p:nvGrpSpPr>
        <p:grpSpPr>
          <a:xfrm>
            <a:off x="3450506" y="1557895"/>
            <a:ext cx="376926" cy="370324"/>
            <a:chOff x="-40748275" y="3238700"/>
            <a:chExt cx="322600" cy="316950"/>
          </a:xfrm>
        </p:grpSpPr>
        <p:sp>
          <p:nvSpPr>
            <p:cNvPr id="6471" name="Google Shape;6471;p67"/>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7"/>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7"/>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7"/>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7"/>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7"/>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7"/>
          <p:cNvGrpSpPr/>
          <p:nvPr/>
        </p:nvGrpSpPr>
        <p:grpSpPr>
          <a:xfrm>
            <a:off x="3453062" y="2025879"/>
            <a:ext cx="371814" cy="338690"/>
            <a:chOff x="-40745125" y="3632900"/>
            <a:chExt cx="318225" cy="289875"/>
          </a:xfrm>
        </p:grpSpPr>
        <p:sp>
          <p:nvSpPr>
            <p:cNvPr id="6478" name="Google Shape;6478;p67"/>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7"/>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7"/>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7"/>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67"/>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67"/>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7"/>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67"/>
          <p:cNvGrpSpPr/>
          <p:nvPr/>
        </p:nvGrpSpPr>
        <p:grpSpPr>
          <a:xfrm>
            <a:off x="3457209" y="2437089"/>
            <a:ext cx="363518" cy="370178"/>
            <a:chOff x="-40742750" y="3972175"/>
            <a:chExt cx="311125" cy="316825"/>
          </a:xfrm>
        </p:grpSpPr>
        <p:sp>
          <p:nvSpPr>
            <p:cNvPr id="6486" name="Google Shape;6486;p67"/>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7"/>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7"/>
          <p:cNvGrpSpPr/>
          <p:nvPr/>
        </p:nvGrpSpPr>
        <p:grpSpPr>
          <a:xfrm>
            <a:off x="2239871" y="2887257"/>
            <a:ext cx="266892" cy="369974"/>
            <a:chOff x="-38860325" y="3221750"/>
            <a:chExt cx="228425" cy="316650"/>
          </a:xfrm>
        </p:grpSpPr>
        <p:sp>
          <p:nvSpPr>
            <p:cNvPr id="6489" name="Google Shape;6489;p67"/>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7"/>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67"/>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7"/>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3" name="Google Shape;6493;p67"/>
          <p:cNvGrpSpPr/>
          <p:nvPr/>
        </p:nvGrpSpPr>
        <p:grpSpPr>
          <a:xfrm>
            <a:off x="2190678" y="3349314"/>
            <a:ext cx="380081" cy="367111"/>
            <a:chOff x="-38905225" y="3591875"/>
            <a:chExt cx="325300" cy="314200"/>
          </a:xfrm>
        </p:grpSpPr>
        <p:sp>
          <p:nvSpPr>
            <p:cNvPr id="6494" name="Google Shape;6494;p67"/>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7"/>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7"/>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97" name="Google Shape;6497;p67"/>
          <p:cNvSpPr/>
          <p:nvPr/>
        </p:nvSpPr>
        <p:spPr>
          <a:xfrm>
            <a:off x="2198491" y="3859092"/>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98" name="Google Shape;6498;p67"/>
          <p:cNvGrpSpPr/>
          <p:nvPr/>
        </p:nvGrpSpPr>
        <p:grpSpPr>
          <a:xfrm>
            <a:off x="3997427" y="3334394"/>
            <a:ext cx="290815" cy="369740"/>
            <a:chOff x="-37370925" y="3579105"/>
            <a:chExt cx="248900" cy="316450"/>
          </a:xfrm>
        </p:grpSpPr>
        <p:sp>
          <p:nvSpPr>
            <p:cNvPr id="6499" name="Google Shape;6499;p67"/>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7"/>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01" name="Google Shape;6501;p67"/>
          <p:cNvSpPr/>
          <p:nvPr/>
        </p:nvSpPr>
        <p:spPr>
          <a:xfrm>
            <a:off x="1697481" y="1534192"/>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67"/>
          <p:cNvSpPr/>
          <p:nvPr/>
        </p:nvSpPr>
        <p:spPr>
          <a:xfrm>
            <a:off x="1722323" y="1969494"/>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03" name="Google Shape;6503;p67"/>
          <p:cNvGrpSpPr/>
          <p:nvPr/>
        </p:nvGrpSpPr>
        <p:grpSpPr>
          <a:xfrm>
            <a:off x="1690803" y="2412465"/>
            <a:ext cx="371814" cy="369974"/>
            <a:chOff x="-42259725" y="3951100"/>
            <a:chExt cx="318225" cy="316650"/>
          </a:xfrm>
        </p:grpSpPr>
        <p:sp>
          <p:nvSpPr>
            <p:cNvPr id="6504" name="Google Shape;6504;p67"/>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7"/>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6" name="Google Shape;6506;p67"/>
          <p:cNvGrpSpPr/>
          <p:nvPr/>
        </p:nvGrpSpPr>
        <p:grpSpPr>
          <a:xfrm>
            <a:off x="3889164" y="1591486"/>
            <a:ext cx="370879" cy="337755"/>
            <a:chOff x="-40378075" y="3267450"/>
            <a:chExt cx="317425" cy="289075"/>
          </a:xfrm>
        </p:grpSpPr>
        <p:sp>
          <p:nvSpPr>
            <p:cNvPr id="6507" name="Google Shape;6507;p67"/>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7"/>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7"/>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7"/>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1" name="Google Shape;6511;p67"/>
          <p:cNvGrpSpPr/>
          <p:nvPr/>
        </p:nvGrpSpPr>
        <p:grpSpPr>
          <a:xfrm>
            <a:off x="3892830" y="1992754"/>
            <a:ext cx="363548" cy="369974"/>
            <a:chOff x="-40372575" y="3604550"/>
            <a:chExt cx="311150" cy="316650"/>
          </a:xfrm>
        </p:grpSpPr>
        <p:sp>
          <p:nvSpPr>
            <p:cNvPr id="6512" name="Google Shape;6512;p67"/>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7"/>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7"/>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15" name="Google Shape;6515;p67"/>
          <p:cNvSpPr/>
          <p:nvPr/>
        </p:nvSpPr>
        <p:spPr>
          <a:xfrm>
            <a:off x="3896162" y="2436031"/>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16" name="Google Shape;6516;p67"/>
          <p:cNvGrpSpPr/>
          <p:nvPr/>
        </p:nvGrpSpPr>
        <p:grpSpPr>
          <a:xfrm>
            <a:off x="2616780" y="2885417"/>
            <a:ext cx="399038" cy="372165"/>
            <a:chOff x="-38542250" y="3220175"/>
            <a:chExt cx="341525" cy="318525"/>
          </a:xfrm>
        </p:grpSpPr>
        <p:sp>
          <p:nvSpPr>
            <p:cNvPr id="6517" name="Google Shape;6517;p67"/>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7"/>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7"/>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0" name="Google Shape;6520;p67"/>
          <p:cNvGrpSpPr/>
          <p:nvPr/>
        </p:nvGrpSpPr>
        <p:grpSpPr>
          <a:xfrm>
            <a:off x="2638712" y="3344787"/>
            <a:ext cx="369974" cy="369068"/>
            <a:chOff x="-38537400" y="3588000"/>
            <a:chExt cx="316650" cy="315875"/>
          </a:xfrm>
        </p:grpSpPr>
        <p:sp>
          <p:nvSpPr>
            <p:cNvPr id="6521" name="Google Shape;6521;p67"/>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7"/>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7"/>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7"/>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5" name="Google Shape;6525;p67"/>
          <p:cNvGrpSpPr/>
          <p:nvPr/>
        </p:nvGrpSpPr>
        <p:grpSpPr>
          <a:xfrm>
            <a:off x="2637792" y="3802316"/>
            <a:ext cx="371814" cy="369974"/>
            <a:chOff x="-38538975" y="3954250"/>
            <a:chExt cx="318225" cy="316650"/>
          </a:xfrm>
        </p:grpSpPr>
        <p:sp>
          <p:nvSpPr>
            <p:cNvPr id="6526" name="Google Shape;6526;p67"/>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7"/>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8" name="Google Shape;6528;p67"/>
          <p:cNvGrpSpPr/>
          <p:nvPr/>
        </p:nvGrpSpPr>
        <p:grpSpPr>
          <a:xfrm>
            <a:off x="3955104" y="3797243"/>
            <a:ext cx="375465" cy="371814"/>
            <a:chOff x="-37385100" y="3949908"/>
            <a:chExt cx="321350" cy="318225"/>
          </a:xfrm>
        </p:grpSpPr>
        <p:sp>
          <p:nvSpPr>
            <p:cNvPr id="6529" name="Google Shape;6529;p67"/>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7"/>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67"/>
          <p:cNvGrpSpPr/>
          <p:nvPr/>
        </p:nvGrpSpPr>
        <p:grpSpPr>
          <a:xfrm>
            <a:off x="2130763" y="1532803"/>
            <a:ext cx="370909" cy="370675"/>
            <a:chOff x="-41895050" y="3217225"/>
            <a:chExt cx="317450" cy="317250"/>
          </a:xfrm>
        </p:grpSpPr>
        <p:sp>
          <p:nvSpPr>
            <p:cNvPr id="6532" name="Google Shape;6532;p67"/>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7"/>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7"/>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67"/>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7"/>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7" name="Google Shape;6537;p67"/>
          <p:cNvGrpSpPr/>
          <p:nvPr/>
        </p:nvGrpSpPr>
        <p:grpSpPr>
          <a:xfrm>
            <a:off x="2130310" y="1969737"/>
            <a:ext cx="371814" cy="369974"/>
            <a:chOff x="-41893475" y="3584850"/>
            <a:chExt cx="318225" cy="316650"/>
          </a:xfrm>
        </p:grpSpPr>
        <p:sp>
          <p:nvSpPr>
            <p:cNvPr id="6538" name="Google Shape;6538;p67"/>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7"/>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7"/>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7"/>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2" name="Google Shape;6542;p67"/>
          <p:cNvSpPr/>
          <p:nvPr/>
        </p:nvSpPr>
        <p:spPr>
          <a:xfrm>
            <a:off x="2133283" y="2414037"/>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7"/>
          <p:cNvSpPr/>
          <p:nvPr/>
        </p:nvSpPr>
        <p:spPr>
          <a:xfrm>
            <a:off x="845041" y="2906375"/>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44" name="Google Shape;6544;p67"/>
          <p:cNvGrpSpPr/>
          <p:nvPr/>
        </p:nvGrpSpPr>
        <p:grpSpPr>
          <a:xfrm>
            <a:off x="900338" y="3365029"/>
            <a:ext cx="337522" cy="370909"/>
            <a:chOff x="-39998250" y="3605325"/>
            <a:chExt cx="288875" cy="317450"/>
          </a:xfrm>
        </p:grpSpPr>
        <p:sp>
          <p:nvSpPr>
            <p:cNvPr id="6545" name="Google Shape;6545;p67"/>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7"/>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7"/>
          <p:cNvGrpSpPr/>
          <p:nvPr/>
        </p:nvGrpSpPr>
        <p:grpSpPr>
          <a:xfrm>
            <a:off x="884112" y="3823493"/>
            <a:ext cx="369974" cy="369945"/>
            <a:chOff x="-40011050" y="3972375"/>
            <a:chExt cx="316650" cy="316625"/>
          </a:xfrm>
        </p:grpSpPr>
        <p:sp>
          <p:nvSpPr>
            <p:cNvPr id="6548" name="Google Shape;6548;p67"/>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7"/>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0" name="Google Shape;6550;p67"/>
          <p:cNvGrpSpPr/>
          <p:nvPr/>
        </p:nvGrpSpPr>
        <p:grpSpPr>
          <a:xfrm>
            <a:off x="3116043" y="2888192"/>
            <a:ext cx="266921" cy="369039"/>
            <a:chOff x="-38129425" y="3222550"/>
            <a:chExt cx="228450" cy="315850"/>
          </a:xfrm>
        </p:grpSpPr>
        <p:sp>
          <p:nvSpPr>
            <p:cNvPr id="6551" name="Google Shape;6551;p6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3" name="Google Shape;6553;p67"/>
          <p:cNvGrpSpPr/>
          <p:nvPr/>
        </p:nvGrpSpPr>
        <p:grpSpPr>
          <a:xfrm>
            <a:off x="3071012" y="3344787"/>
            <a:ext cx="371785" cy="369974"/>
            <a:chOff x="-38172725" y="3588000"/>
            <a:chExt cx="318200" cy="316650"/>
          </a:xfrm>
        </p:grpSpPr>
        <p:sp>
          <p:nvSpPr>
            <p:cNvPr id="6554" name="Google Shape;6554;p67"/>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67"/>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67"/>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7"/>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7"/>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7"/>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7"/>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7"/>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2" name="Google Shape;6562;p67"/>
          <p:cNvGrpSpPr/>
          <p:nvPr/>
        </p:nvGrpSpPr>
        <p:grpSpPr>
          <a:xfrm>
            <a:off x="3146914" y="3803222"/>
            <a:ext cx="219981" cy="369974"/>
            <a:chOff x="-38109725" y="3955025"/>
            <a:chExt cx="188275" cy="316650"/>
          </a:xfrm>
        </p:grpSpPr>
        <p:sp>
          <p:nvSpPr>
            <p:cNvPr id="6563" name="Google Shape;6563;p67"/>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7"/>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5" name="Google Shape;6565;p67"/>
          <p:cNvSpPr/>
          <p:nvPr/>
        </p:nvSpPr>
        <p:spPr>
          <a:xfrm>
            <a:off x="2248517" y="4262983"/>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6" name="Google Shape;6566;p67"/>
          <p:cNvGrpSpPr/>
          <p:nvPr/>
        </p:nvGrpSpPr>
        <p:grpSpPr>
          <a:xfrm>
            <a:off x="2562313" y="1534643"/>
            <a:ext cx="373654" cy="369068"/>
            <a:chOff x="-41530375" y="3218800"/>
            <a:chExt cx="319800" cy="315875"/>
          </a:xfrm>
        </p:grpSpPr>
        <p:sp>
          <p:nvSpPr>
            <p:cNvPr id="6567" name="Google Shape;6567;p67"/>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7"/>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67"/>
          <p:cNvGrpSpPr/>
          <p:nvPr/>
        </p:nvGrpSpPr>
        <p:grpSpPr>
          <a:xfrm>
            <a:off x="2564607" y="2049801"/>
            <a:ext cx="369068" cy="289004"/>
            <a:chOff x="-41526450" y="3653375"/>
            <a:chExt cx="315875" cy="247350"/>
          </a:xfrm>
        </p:grpSpPr>
        <p:sp>
          <p:nvSpPr>
            <p:cNvPr id="6570" name="Google Shape;6570;p67"/>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7"/>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2" name="Google Shape;6572;p67"/>
          <p:cNvGrpSpPr/>
          <p:nvPr/>
        </p:nvGrpSpPr>
        <p:grpSpPr>
          <a:xfrm>
            <a:off x="2565994" y="2412465"/>
            <a:ext cx="366293" cy="369974"/>
            <a:chOff x="-41526450" y="3951100"/>
            <a:chExt cx="313500" cy="316650"/>
          </a:xfrm>
        </p:grpSpPr>
        <p:sp>
          <p:nvSpPr>
            <p:cNvPr id="6573" name="Google Shape;6573;p67"/>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67"/>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7"/>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6" name="Google Shape;6576;p67"/>
          <p:cNvGrpSpPr/>
          <p:nvPr/>
        </p:nvGrpSpPr>
        <p:grpSpPr>
          <a:xfrm>
            <a:off x="1331249" y="2906594"/>
            <a:ext cx="339595" cy="371814"/>
            <a:chOff x="-39625900" y="3238300"/>
            <a:chExt cx="290650" cy="318225"/>
          </a:xfrm>
        </p:grpSpPr>
        <p:sp>
          <p:nvSpPr>
            <p:cNvPr id="6577" name="Google Shape;6577;p67"/>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7"/>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79" name="Google Shape;6579;p67"/>
          <p:cNvSpPr/>
          <p:nvPr/>
        </p:nvSpPr>
        <p:spPr>
          <a:xfrm>
            <a:off x="1353422" y="3365720"/>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80" name="Google Shape;6580;p67"/>
          <p:cNvGrpSpPr/>
          <p:nvPr/>
        </p:nvGrpSpPr>
        <p:grpSpPr>
          <a:xfrm>
            <a:off x="1325300" y="3823055"/>
            <a:ext cx="366293" cy="370441"/>
            <a:chOff x="-39647175" y="3972000"/>
            <a:chExt cx="313500" cy="317050"/>
          </a:xfrm>
        </p:grpSpPr>
        <p:sp>
          <p:nvSpPr>
            <p:cNvPr id="6581" name="Google Shape;6581;p67"/>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7"/>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7"/>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7"/>
          <p:cNvGrpSpPr/>
          <p:nvPr/>
        </p:nvGrpSpPr>
        <p:grpSpPr>
          <a:xfrm>
            <a:off x="3494427" y="2887053"/>
            <a:ext cx="375495" cy="370879"/>
            <a:chOff x="-37808850" y="3221575"/>
            <a:chExt cx="321375" cy="317425"/>
          </a:xfrm>
        </p:grpSpPr>
        <p:sp>
          <p:nvSpPr>
            <p:cNvPr id="6585" name="Google Shape;6585;p67"/>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7"/>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7" name="Google Shape;6587;p67"/>
          <p:cNvGrpSpPr/>
          <p:nvPr/>
        </p:nvGrpSpPr>
        <p:grpSpPr>
          <a:xfrm>
            <a:off x="3503201" y="3409084"/>
            <a:ext cx="372749" cy="241158"/>
            <a:chOff x="-37806500" y="3643030"/>
            <a:chExt cx="319025" cy="206400"/>
          </a:xfrm>
        </p:grpSpPr>
        <p:sp>
          <p:nvSpPr>
            <p:cNvPr id="6588" name="Google Shape;6588;p67"/>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7"/>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7"/>
          <p:cNvGrpSpPr/>
          <p:nvPr/>
        </p:nvGrpSpPr>
        <p:grpSpPr>
          <a:xfrm>
            <a:off x="3505508" y="3801381"/>
            <a:ext cx="368134" cy="371814"/>
            <a:chOff x="-37804925" y="3953450"/>
            <a:chExt cx="315075" cy="318225"/>
          </a:xfrm>
        </p:grpSpPr>
        <p:sp>
          <p:nvSpPr>
            <p:cNvPr id="6591" name="Google Shape;6591;p67"/>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7"/>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7"/>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4" name="Google Shape;6594;p67"/>
          <p:cNvSpPr/>
          <p:nvPr/>
        </p:nvSpPr>
        <p:spPr>
          <a:xfrm>
            <a:off x="2754452" y="4266125"/>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95" name="Google Shape;6595;p67"/>
          <p:cNvGrpSpPr/>
          <p:nvPr/>
        </p:nvGrpSpPr>
        <p:grpSpPr>
          <a:xfrm>
            <a:off x="4860977" y="1553988"/>
            <a:ext cx="355663" cy="308725"/>
            <a:chOff x="-28462125" y="3199700"/>
            <a:chExt cx="298550" cy="259150"/>
          </a:xfrm>
        </p:grpSpPr>
        <p:sp>
          <p:nvSpPr>
            <p:cNvPr id="6596" name="Google Shape;6596;p67"/>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7"/>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7"/>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7"/>
          <p:cNvGrpSpPr/>
          <p:nvPr/>
        </p:nvGrpSpPr>
        <p:grpSpPr>
          <a:xfrm>
            <a:off x="4861930" y="1988678"/>
            <a:ext cx="353757" cy="352833"/>
            <a:chOff x="-28461325" y="3545475"/>
            <a:chExt cx="296950" cy="296175"/>
          </a:xfrm>
        </p:grpSpPr>
        <p:sp>
          <p:nvSpPr>
            <p:cNvPr id="6600" name="Google Shape;6600;p67"/>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7"/>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7"/>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7"/>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7"/>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7"/>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6" name="Google Shape;6606;p67"/>
          <p:cNvGrpSpPr/>
          <p:nvPr/>
        </p:nvGrpSpPr>
        <p:grpSpPr>
          <a:xfrm>
            <a:off x="4858162" y="2438722"/>
            <a:ext cx="361292" cy="352803"/>
            <a:chOff x="-28463700" y="3914875"/>
            <a:chExt cx="303275" cy="296150"/>
          </a:xfrm>
        </p:grpSpPr>
        <p:sp>
          <p:nvSpPr>
            <p:cNvPr id="6607" name="Google Shape;6607;p67"/>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7"/>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7"/>
          <p:cNvGrpSpPr/>
          <p:nvPr/>
        </p:nvGrpSpPr>
        <p:grpSpPr>
          <a:xfrm>
            <a:off x="7092947" y="1594805"/>
            <a:ext cx="351880" cy="227092"/>
            <a:chOff x="-26573400" y="3224125"/>
            <a:chExt cx="295375" cy="190625"/>
          </a:xfrm>
        </p:grpSpPr>
        <p:sp>
          <p:nvSpPr>
            <p:cNvPr id="6610" name="Google Shape;6610;p67"/>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7"/>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7"/>
          <p:cNvGrpSpPr/>
          <p:nvPr/>
        </p:nvGrpSpPr>
        <p:grpSpPr>
          <a:xfrm>
            <a:off x="7092947" y="1989140"/>
            <a:ext cx="351880" cy="351910"/>
            <a:chOff x="-26573400" y="3546250"/>
            <a:chExt cx="295375" cy="295400"/>
          </a:xfrm>
        </p:grpSpPr>
        <p:sp>
          <p:nvSpPr>
            <p:cNvPr id="6613" name="Google Shape;6613;p67"/>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7"/>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7"/>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7"/>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7"/>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8" name="Google Shape;6618;p67"/>
          <p:cNvGrpSpPr/>
          <p:nvPr/>
        </p:nvGrpSpPr>
        <p:grpSpPr>
          <a:xfrm>
            <a:off x="7081228" y="2439049"/>
            <a:ext cx="375319" cy="352148"/>
            <a:chOff x="-26583625" y="3917025"/>
            <a:chExt cx="315050" cy="295600"/>
          </a:xfrm>
        </p:grpSpPr>
        <p:sp>
          <p:nvSpPr>
            <p:cNvPr id="6619" name="Google Shape;6619;p67"/>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7"/>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7"/>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7"/>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23" name="Google Shape;6623;p67"/>
          <p:cNvSpPr/>
          <p:nvPr/>
        </p:nvSpPr>
        <p:spPr>
          <a:xfrm>
            <a:off x="5748315" y="291956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4" name="Google Shape;6624;p67"/>
          <p:cNvGrpSpPr/>
          <p:nvPr/>
        </p:nvGrpSpPr>
        <p:grpSpPr>
          <a:xfrm>
            <a:off x="5779742" y="3398079"/>
            <a:ext cx="289039" cy="352833"/>
            <a:chOff x="-24694925" y="3518700"/>
            <a:chExt cx="242625" cy="296175"/>
          </a:xfrm>
        </p:grpSpPr>
        <p:sp>
          <p:nvSpPr>
            <p:cNvPr id="6625" name="Google Shape;6625;p67"/>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7"/>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7"/>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7"/>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9" name="Google Shape;6629;p67"/>
          <p:cNvGrpSpPr/>
          <p:nvPr/>
        </p:nvGrpSpPr>
        <p:grpSpPr>
          <a:xfrm>
            <a:off x="5779280" y="3848107"/>
            <a:ext cx="289962" cy="352833"/>
            <a:chOff x="-24709100" y="3888875"/>
            <a:chExt cx="243400" cy="296175"/>
          </a:xfrm>
        </p:grpSpPr>
        <p:sp>
          <p:nvSpPr>
            <p:cNvPr id="6630" name="Google Shape;6630;p67"/>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7"/>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7"/>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7"/>
          <p:cNvGrpSpPr/>
          <p:nvPr/>
        </p:nvGrpSpPr>
        <p:grpSpPr>
          <a:xfrm>
            <a:off x="7979280" y="2920770"/>
            <a:ext cx="356556" cy="349557"/>
            <a:chOff x="-22863675" y="3131775"/>
            <a:chExt cx="299300" cy="293425"/>
          </a:xfrm>
        </p:grpSpPr>
        <p:sp>
          <p:nvSpPr>
            <p:cNvPr id="6634" name="Google Shape;6634;p67"/>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7"/>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7"/>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7" name="Google Shape;6637;p67"/>
          <p:cNvGrpSpPr/>
          <p:nvPr/>
        </p:nvGrpSpPr>
        <p:grpSpPr>
          <a:xfrm>
            <a:off x="5322144" y="1531949"/>
            <a:ext cx="310602" cy="352803"/>
            <a:chOff x="-28069875" y="3175300"/>
            <a:chExt cx="260725" cy="296150"/>
          </a:xfrm>
        </p:grpSpPr>
        <p:sp>
          <p:nvSpPr>
            <p:cNvPr id="6638" name="Google Shape;6638;p67"/>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7"/>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7"/>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7"/>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7"/>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7"/>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7"/>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7"/>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7"/>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47" name="Google Shape;6647;p67"/>
          <p:cNvSpPr/>
          <p:nvPr/>
        </p:nvSpPr>
        <p:spPr>
          <a:xfrm>
            <a:off x="5301578" y="198968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48" name="Google Shape;6648;p67"/>
          <p:cNvGrpSpPr/>
          <p:nvPr/>
        </p:nvGrpSpPr>
        <p:grpSpPr>
          <a:xfrm>
            <a:off x="5363423" y="2439183"/>
            <a:ext cx="228045" cy="351880"/>
            <a:chOff x="-28032075" y="3916450"/>
            <a:chExt cx="191425" cy="295375"/>
          </a:xfrm>
        </p:grpSpPr>
        <p:sp>
          <p:nvSpPr>
            <p:cNvPr id="6649" name="Google Shape;6649;p67"/>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7"/>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7"/>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2" name="Google Shape;6652;p67"/>
          <p:cNvGrpSpPr/>
          <p:nvPr/>
        </p:nvGrpSpPr>
        <p:grpSpPr>
          <a:xfrm>
            <a:off x="7528769" y="1531934"/>
            <a:ext cx="352833" cy="352833"/>
            <a:chOff x="-26201650" y="3176075"/>
            <a:chExt cx="296175" cy="296175"/>
          </a:xfrm>
        </p:grpSpPr>
        <p:sp>
          <p:nvSpPr>
            <p:cNvPr id="6653" name="Google Shape;6653;p67"/>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7"/>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5" name="Google Shape;6655;p67"/>
          <p:cNvGrpSpPr/>
          <p:nvPr/>
        </p:nvGrpSpPr>
        <p:grpSpPr>
          <a:xfrm>
            <a:off x="7528293" y="1989155"/>
            <a:ext cx="353786" cy="351880"/>
            <a:chOff x="-26204800" y="3547050"/>
            <a:chExt cx="296975" cy="295375"/>
          </a:xfrm>
        </p:grpSpPr>
        <p:sp>
          <p:nvSpPr>
            <p:cNvPr id="6656" name="Google Shape;6656;p67"/>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67"/>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8" name="Google Shape;6658;p67"/>
          <p:cNvSpPr/>
          <p:nvPr/>
        </p:nvSpPr>
        <p:spPr>
          <a:xfrm>
            <a:off x="7561179" y="243865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9" name="Google Shape;6659;p67"/>
          <p:cNvGrpSpPr/>
          <p:nvPr/>
        </p:nvGrpSpPr>
        <p:grpSpPr>
          <a:xfrm>
            <a:off x="6199548" y="2919133"/>
            <a:ext cx="345328" cy="352833"/>
            <a:chOff x="-24353875" y="3147725"/>
            <a:chExt cx="289875" cy="296175"/>
          </a:xfrm>
        </p:grpSpPr>
        <p:sp>
          <p:nvSpPr>
            <p:cNvPr id="6660" name="Google Shape;6660;p67"/>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7"/>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2" name="Google Shape;6662;p67"/>
          <p:cNvGrpSpPr/>
          <p:nvPr/>
        </p:nvGrpSpPr>
        <p:grpSpPr>
          <a:xfrm>
            <a:off x="6207530" y="3398540"/>
            <a:ext cx="329365" cy="351910"/>
            <a:chOff x="-24344425" y="3519475"/>
            <a:chExt cx="276475" cy="295400"/>
          </a:xfrm>
        </p:grpSpPr>
        <p:sp>
          <p:nvSpPr>
            <p:cNvPr id="6663" name="Google Shape;6663;p67"/>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7"/>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5" name="Google Shape;6665;p67"/>
          <p:cNvGrpSpPr/>
          <p:nvPr/>
        </p:nvGrpSpPr>
        <p:grpSpPr>
          <a:xfrm>
            <a:off x="6197210" y="3850460"/>
            <a:ext cx="350004" cy="348128"/>
            <a:chOff x="-24353075" y="3891250"/>
            <a:chExt cx="293800" cy="292225"/>
          </a:xfrm>
        </p:grpSpPr>
        <p:sp>
          <p:nvSpPr>
            <p:cNvPr id="6666" name="Google Shape;6666;p67"/>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7"/>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8" name="Google Shape;6668;p67"/>
          <p:cNvGrpSpPr/>
          <p:nvPr/>
        </p:nvGrpSpPr>
        <p:grpSpPr>
          <a:xfrm>
            <a:off x="7980681" y="3398763"/>
            <a:ext cx="353757" cy="351463"/>
            <a:chOff x="-22845575" y="3504075"/>
            <a:chExt cx="296950" cy="295025"/>
          </a:xfrm>
        </p:grpSpPr>
        <p:sp>
          <p:nvSpPr>
            <p:cNvPr id="6669" name="Google Shape;6669;p67"/>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7"/>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1" name="Google Shape;6671;p67"/>
          <p:cNvGrpSpPr/>
          <p:nvPr/>
        </p:nvGrpSpPr>
        <p:grpSpPr>
          <a:xfrm>
            <a:off x="5773862" y="1532411"/>
            <a:ext cx="299344" cy="351880"/>
            <a:chOff x="-27691025" y="3175300"/>
            <a:chExt cx="251275" cy="295375"/>
          </a:xfrm>
        </p:grpSpPr>
        <p:sp>
          <p:nvSpPr>
            <p:cNvPr id="6672" name="Google Shape;6672;p67"/>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7"/>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7"/>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7"/>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6" name="Google Shape;6676;p67"/>
          <p:cNvGrpSpPr/>
          <p:nvPr/>
        </p:nvGrpSpPr>
        <p:grpSpPr>
          <a:xfrm>
            <a:off x="5746179" y="2051087"/>
            <a:ext cx="354710" cy="228015"/>
            <a:chOff x="-27721750" y="3598250"/>
            <a:chExt cx="297750" cy="191400"/>
          </a:xfrm>
        </p:grpSpPr>
        <p:sp>
          <p:nvSpPr>
            <p:cNvPr id="6677" name="Google Shape;6677;p67"/>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7"/>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7"/>
          <p:cNvGrpSpPr/>
          <p:nvPr/>
        </p:nvGrpSpPr>
        <p:grpSpPr>
          <a:xfrm>
            <a:off x="5747579" y="2444633"/>
            <a:ext cx="351910" cy="340980"/>
            <a:chOff x="-27719400" y="3925600"/>
            <a:chExt cx="295400" cy="286225"/>
          </a:xfrm>
        </p:grpSpPr>
        <p:sp>
          <p:nvSpPr>
            <p:cNvPr id="6680" name="Google Shape;6680;p67"/>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7"/>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7"/>
          <p:cNvGrpSpPr/>
          <p:nvPr/>
        </p:nvGrpSpPr>
        <p:grpSpPr>
          <a:xfrm>
            <a:off x="7968851" y="1531473"/>
            <a:ext cx="353757" cy="353757"/>
            <a:chOff x="-25834600" y="3176875"/>
            <a:chExt cx="296950" cy="296950"/>
          </a:xfrm>
        </p:grpSpPr>
        <p:sp>
          <p:nvSpPr>
            <p:cNvPr id="6683" name="Google Shape;6683;p67"/>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7"/>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7"/>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7"/>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7"/>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8" name="Google Shape;6688;p67"/>
          <p:cNvGrpSpPr/>
          <p:nvPr/>
        </p:nvGrpSpPr>
        <p:grpSpPr>
          <a:xfrm>
            <a:off x="7968851" y="1999474"/>
            <a:ext cx="353757" cy="331241"/>
            <a:chOff x="-25834600" y="3564375"/>
            <a:chExt cx="296950" cy="278050"/>
          </a:xfrm>
        </p:grpSpPr>
        <p:sp>
          <p:nvSpPr>
            <p:cNvPr id="6689" name="Google Shape;6689;p67"/>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7"/>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7"/>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7"/>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7"/>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7"/>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7"/>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7"/>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7" name="Google Shape;6697;p67"/>
          <p:cNvGrpSpPr/>
          <p:nvPr/>
        </p:nvGrpSpPr>
        <p:grpSpPr>
          <a:xfrm>
            <a:off x="7966974" y="2438826"/>
            <a:ext cx="357509" cy="352595"/>
            <a:chOff x="-25834600" y="3915850"/>
            <a:chExt cx="300100" cy="295975"/>
          </a:xfrm>
        </p:grpSpPr>
        <p:sp>
          <p:nvSpPr>
            <p:cNvPr id="6698" name="Google Shape;6698;p67"/>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7"/>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7"/>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1" name="Google Shape;6701;p67"/>
          <p:cNvGrpSpPr/>
          <p:nvPr/>
        </p:nvGrpSpPr>
        <p:grpSpPr>
          <a:xfrm>
            <a:off x="6702402" y="2920056"/>
            <a:ext cx="228968" cy="350987"/>
            <a:chOff x="-23930925" y="3149300"/>
            <a:chExt cx="192200" cy="294625"/>
          </a:xfrm>
        </p:grpSpPr>
        <p:sp>
          <p:nvSpPr>
            <p:cNvPr id="6702" name="Google Shape;6702;p67"/>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7"/>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7"/>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7"/>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6" name="Google Shape;6706;p67"/>
          <p:cNvGrpSpPr/>
          <p:nvPr/>
        </p:nvGrpSpPr>
        <p:grpSpPr>
          <a:xfrm>
            <a:off x="6659232" y="3398540"/>
            <a:ext cx="315307" cy="351910"/>
            <a:chOff x="-23962425" y="3519475"/>
            <a:chExt cx="264675" cy="295400"/>
          </a:xfrm>
        </p:grpSpPr>
        <p:sp>
          <p:nvSpPr>
            <p:cNvPr id="6707" name="Google Shape;6707;p67"/>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67"/>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9" name="Google Shape;6709;p67"/>
          <p:cNvSpPr/>
          <p:nvPr/>
        </p:nvSpPr>
        <p:spPr>
          <a:xfrm>
            <a:off x="6629668" y="385225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10" name="Google Shape;6710;p67"/>
          <p:cNvGrpSpPr/>
          <p:nvPr/>
        </p:nvGrpSpPr>
        <p:grpSpPr>
          <a:xfrm>
            <a:off x="8037908" y="3848584"/>
            <a:ext cx="239302" cy="351880"/>
            <a:chOff x="-22788075" y="3904625"/>
            <a:chExt cx="200875" cy="295375"/>
          </a:xfrm>
        </p:grpSpPr>
        <p:sp>
          <p:nvSpPr>
            <p:cNvPr id="6711" name="Google Shape;6711;p67"/>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7"/>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7"/>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7"/>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5" name="Google Shape;6715;p67"/>
          <p:cNvGrpSpPr/>
          <p:nvPr/>
        </p:nvGrpSpPr>
        <p:grpSpPr>
          <a:xfrm>
            <a:off x="6193206" y="1531949"/>
            <a:ext cx="354710" cy="352803"/>
            <a:chOff x="-27351575" y="3175300"/>
            <a:chExt cx="297750" cy="296150"/>
          </a:xfrm>
        </p:grpSpPr>
        <p:sp>
          <p:nvSpPr>
            <p:cNvPr id="6716" name="Google Shape;6716;p67"/>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7"/>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7"/>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7"/>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0" name="Google Shape;6720;p67"/>
          <p:cNvGrpSpPr/>
          <p:nvPr/>
        </p:nvGrpSpPr>
        <p:grpSpPr>
          <a:xfrm>
            <a:off x="6235914" y="1988559"/>
            <a:ext cx="269293" cy="353072"/>
            <a:chOff x="-27313750" y="3545275"/>
            <a:chExt cx="226050" cy="296375"/>
          </a:xfrm>
        </p:grpSpPr>
        <p:sp>
          <p:nvSpPr>
            <p:cNvPr id="6721" name="Google Shape;6721;p67"/>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67"/>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7"/>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4" name="Google Shape;6724;p67"/>
          <p:cNvGrpSpPr/>
          <p:nvPr/>
        </p:nvGrpSpPr>
        <p:grpSpPr>
          <a:xfrm>
            <a:off x="6193206" y="2436830"/>
            <a:ext cx="354710" cy="356586"/>
            <a:chOff x="-27351575" y="3915650"/>
            <a:chExt cx="297750" cy="299325"/>
          </a:xfrm>
        </p:grpSpPr>
        <p:sp>
          <p:nvSpPr>
            <p:cNvPr id="6725" name="Google Shape;6725;p67"/>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7"/>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7"/>
          <p:cNvGrpSpPr/>
          <p:nvPr/>
        </p:nvGrpSpPr>
        <p:grpSpPr>
          <a:xfrm>
            <a:off x="4880696" y="2919029"/>
            <a:ext cx="319060" cy="353042"/>
            <a:chOff x="-25445525" y="3175900"/>
            <a:chExt cx="267825" cy="296350"/>
          </a:xfrm>
        </p:grpSpPr>
        <p:sp>
          <p:nvSpPr>
            <p:cNvPr id="6728" name="Google Shape;6728;p67"/>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7"/>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7"/>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1" name="Google Shape;6731;p67"/>
          <p:cNvGrpSpPr/>
          <p:nvPr/>
        </p:nvGrpSpPr>
        <p:grpSpPr>
          <a:xfrm>
            <a:off x="4862410" y="3409352"/>
            <a:ext cx="355633" cy="330288"/>
            <a:chOff x="-25465200" y="3565175"/>
            <a:chExt cx="298525" cy="277250"/>
          </a:xfrm>
        </p:grpSpPr>
        <p:sp>
          <p:nvSpPr>
            <p:cNvPr id="6732" name="Google Shape;6732;p67"/>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7"/>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4" name="Google Shape;6734;p67"/>
          <p:cNvGrpSpPr/>
          <p:nvPr/>
        </p:nvGrpSpPr>
        <p:grpSpPr>
          <a:xfrm>
            <a:off x="4861948" y="3848882"/>
            <a:ext cx="356556" cy="351285"/>
            <a:chOff x="-25465200" y="3916150"/>
            <a:chExt cx="299300" cy="294875"/>
          </a:xfrm>
        </p:grpSpPr>
        <p:sp>
          <p:nvSpPr>
            <p:cNvPr id="6735" name="Google Shape;6735;p67"/>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7"/>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7"/>
          <p:cNvGrpSpPr/>
          <p:nvPr/>
        </p:nvGrpSpPr>
        <p:grpSpPr>
          <a:xfrm>
            <a:off x="7089388" y="2919148"/>
            <a:ext cx="351880" cy="352803"/>
            <a:chOff x="-23615075" y="3148525"/>
            <a:chExt cx="295375" cy="296150"/>
          </a:xfrm>
        </p:grpSpPr>
        <p:sp>
          <p:nvSpPr>
            <p:cNvPr id="6738" name="Google Shape;6738;p67"/>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7"/>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7"/>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7"/>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2" name="Google Shape;6742;p67"/>
          <p:cNvSpPr/>
          <p:nvPr/>
        </p:nvSpPr>
        <p:spPr>
          <a:xfrm>
            <a:off x="7087484" y="339750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3" name="Google Shape;6743;p67"/>
          <p:cNvGrpSpPr/>
          <p:nvPr/>
        </p:nvGrpSpPr>
        <p:grpSpPr>
          <a:xfrm>
            <a:off x="7088911" y="3858427"/>
            <a:ext cx="352833" cy="332194"/>
            <a:chOff x="-23615075" y="3906200"/>
            <a:chExt cx="296175" cy="278850"/>
          </a:xfrm>
        </p:grpSpPr>
        <p:sp>
          <p:nvSpPr>
            <p:cNvPr id="6744" name="Google Shape;6744;p67"/>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7"/>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7"/>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47" name="Google Shape;6747;p67"/>
          <p:cNvSpPr/>
          <p:nvPr/>
        </p:nvSpPr>
        <p:spPr>
          <a:xfrm>
            <a:off x="6207743" y="429039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48" name="Google Shape;6748;p67"/>
          <p:cNvGrpSpPr/>
          <p:nvPr/>
        </p:nvGrpSpPr>
        <p:grpSpPr>
          <a:xfrm>
            <a:off x="6637880" y="1532068"/>
            <a:ext cx="353757" cy="352565"/>
            <a:chOff x="-26980600" y="3175500"/>
            <a:chExt cx="296950" cy="295950"/>
          </a:xfrm>
        </p:grpSpPr>
        <p:sp>
          <p:nvSpPr>
            <p:cNvPr id="6749" name="Google Shape;6749;p67"/>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7"/>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7"/>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2" name="Google Shape;6752;p67"/>
          <p:cNvSpPr/>
          <p:nvPr/>
        </p:nvSpPr>
        <p:spPr>
          <a:xfrm>
            <a:off x="6660447" y="198908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53" name="Google Shape;6753;p67"/>
          <p:cNvGrpSpPr/>
          <p:nvPr/>
        </p:nvGrpSpPr>
        <p:grpSpPr>
          <a:xfrm>
            <a:off x="6638357" y="2470604"/>
            <a:ext cx="352803" cy="289039"/>
            <a:chOff x="-26981375" y="3951875"/>
            <a:chExt cx="296150" cy="242625"/>
          </a:xfrm>
        </p:grpSpPr>
        <p:sp>
          <p:nvSpPr>
            <p:cNvPr id="6754" name="Google Shape;6754;p67"/>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7"/>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67"/>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67"/>
          <p:cNvGrpSpPr/>
          <p:nvPr/>
        </p:nvGrpSpPr>
        <p:grpSpPr>
          <a:xfrm>
            <a:off x="5303399" y="2918195"/>
            <a:ext cx="351910" cy="354710"/>
            <a:chOff x="-25094250" y="3176075"/>
            <a:chExt cx="295400" cy="297750"/>
          </a:xfrm>
        </p:grpSpPr>
        <p:sp>
          <p:nvSpPr>
            <p:cNvPr id="6758" name="Google Shape;6758;p67"/>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7"/>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7"/>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1" name="Google Shape;6761;p67"/>
          <p:cNvGrpSpPr/>
          <p:nvPr/>
        </p:nvGrpSpPr>
        <p:grpSpPr>
          <a:xfrm>
            <a:off x="5303399" y="3398556"/>
            <a:ext cx="351910" cy="351880"/>
            <a:chOff x="-25094250" y="3547050"/>
            <a:chExt cx="295400" cy="295375"/>
          </a:xfrm>
        </p:grpSpPr>
        <p:sp>
          <p:nvSpPr>
            <p:cNvPr id="6762" name="Google Shape;6762;p67"/>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7"/>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7"/>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7"/>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7"/>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7" name="Google Shape;6767;p67"/>
          <p:cNvSpPr/>
          <p:nvPr/>
        </p:nvSpPr>
        <p:spPr>
          <a:xfrm>
            <a:off x="5303415" y="390353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68" name="Google Shape;6768;p67"/>
          <p:cNvGrpSpPr/>
          <p:nvPr/>
        </p:nvGrpSpPr>
        <p:grpSpPr>
          <a:xfrm>
            <a:off x="7535476" y="2919148"/>
            <a:ext cx="352803" cy="352803"/>
            <a:chOff x="-23245675" y="3148525"/>
            <a:chExt cx="296150" cy="296150"/>
          </a:xfrm>
        </p:grpSpPr>
        <p:sp>
          <p:nvSpPr>
            <p:cNvPr id="6769" name="Google Shape;6769;p67"/>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7"/>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7"/>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72" name="Google Shape;6772;p67"/>
          <p:cNvSpPr/>
          <p:nvPr/>
        </p:nvSpPr>
        <p:spPr>
          <a:xfrm>
            <a:off x="7577658" y="339849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73" name="Google Shape;6773;p67"/>
          <p:cNvGrpSpPr/>
          <p:nvPr/>
        </p:nvGrpSpPr>
        <p:grpSpPr>
          <a:xfrm>
            <a:off x="7535938" y="3848122"/>
            <a:ext cx="351880" cy="352803"/>
            <a:chOff x="-23244900" y="3888100"/>
            <a:chExt cx="295375" cy="296150"/>
          </a:xfrm>
        </p:grpSpPr>
        <p:sp>
          <p:nvSpPr>
            <p:cNvPr id="6774" name="Google Shape;6774;p67"/>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7"/>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7"/>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7"/>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7"/>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7"/>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7"/>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67"/>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7"/>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7"/>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7"/>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5" name="Google Shape;6785;p67"/>
          <p:cNvSpPr/>
          <p:nvPr/>
        </p:nvSpPr>
        <p:spPr>
          <a:xfrm>
            <a:off x="6612202" y="428898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6789" name="Shape 6789"/>
        <p:cNvGrpSpPr/>
        <p:nvPr/>
      </p:nvGrpSpPr>
      <p:grpSpPr>
        <a:xfrm>
          <a:off x="0" y="0"/>
          <a:ext cx="0" cy="0"/>
          <a:chOff x="0" y="0"/>
          <a:chExt cx="0" cy="0"/>
        </a:xfrm>
      </p:grpSpPr>
      <p:sp>
        <p:nvSpPr>
          <p:cNvPr id="6790" name="Google Shape;6790;p68"/>
          <p:cNvSpPr txBox="1"/>
          <p:nvPr>
            <p:ph idx="4294967295" type="title"/>
          </p:nvPr>
        </p:nvSpPr>
        <p:spPr>
          <a:xfrm>
            <a:off x="849675"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Business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91" name="Google Shape;6791;p68"/>
          <p:cNvSpPr txBox="1"/>
          <p:nvPr>
            <p:ph idx="4294967295" type="title"/>
          </p:nvPr>
        </p:nvSpPr>
        <p:spPr>
          <a:xfrm>
            <a:off x="4858400" y="943775"/>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92" name="Google Shape;6792;p68"/>
          <p:cNvSpPr/>
          <p:nvPr/>
        </p:nvSpPr>
        <p:spPr>
          <a:xfrm>
            <a:off x="849879" y="1532849"/>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93" name="Google Shape;6793;p68"/>
          <p:cNvGrpSpPr/>
          <p:nvPr/>
        </p:nvGrpSpPr>
        <p:grpSpPr>
          <a:xfrm>
            <a:off x="850004" y="1975418"/>
            <a:ext cx="367261" cy="367261"/>
            <a:chOff x="-65145700" y="3727425"/>
            <a:chExt cx="317425" cy="317425"/>
          </a:xfrm>
        </p:grpSpPr>
        <p:sp>
          <p:nvSpPr>
            <p:cNvPr id="6794" name="Google Shape;6794;p68"/>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8"/>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6" name="Google Shape;6796;p68"/>
          <p:cNvGrpSpPr/>
          <p:nvPr/>
        </p:nvGrpSpPr>
        <p:grpSpPr>
          <a:xfrm>
            <a:off x="853201" y="2404333"/>
            <a:ext cx="360868" cy="367261"/>
            <a:chOff x="-65144125" y="4094450"/>
            <a:chExt cx="311900" cy="317425"/>
          </a:xfrm>
        </p:grpSpPr>
        <p:sp>
          <p:nvSpPr>
            <p:cNvPr id="6797" name="Google Shape;6797;p68"/>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8"/>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8"/>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0" name="Google Shape;6800;p68"/>
          <p:cNvSpPr/>
          <p:nvPr/>
        </p:nvSpPr>
        <p:spPr>
          <a:xfrm>
            <a:off x="3057429" y="1531476"/>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01" name="Google Shape;6801;p68"/>
          <p:cNvGrpSpPr/>
          <p:nvPr/>
        </p:nvGrpSpPr>
        <p:grpSpPr>
          <a:xfrm>
            <a:off x="3056770" y="1975028"/>
            <a:ext cx="370645" cy="368042"/>
            <a:chOff x="-63250675" y="3744075"/>
            <a:chExt cx="320350" cy="318100"/>
          </a:xfrm>
        </p:grpSpPr>
        <p:sp>
          <p:nvSpPr>
            <p:cNvPr id="6802" name="Google Shape;6802;p68"/>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8"/>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8"/>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8"/>
          <p:cNvGrpSpPr/>
          <p:nvPr/>
        </p:nvGrpSpPr>
        <p:grpSpPr>
          <a:xfrm>
            <a:off x="3058462" y="2404333"/>
            <a:ext cx="367261" cy="367261"/>
            <a:chOff x="-63250675" y="4110200"/>
            <a:chExt cx="317425" cy="317425"/>
          </a:xfrm>
        </p:grpSpPr>
        <p:sp>
          <p:nvSpPr>
            <p:cNvPr id="6806" name="Google Shape;6806;p68"/>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8"/>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8"/>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8"/>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8"/>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8"/>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8"/>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8"/>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68"/>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5" name="Google Shape;6815;p68"/>
          <p:cNvGrpSpPr/>
          <p:nvPr/>
        </p:nvGrpSpPr>
        <p:grpSpPr>
          <a:xfrm>
            <a:off x="1737509" y="2901428"/>
            <a:ext cx="359075" cy="358844"/>
            <a:chOff x="-61351725" y="3372400"/>
            <a:chExt cx="310350" cy="310150"/>
          </a:xfrm>
        </p:grpSpPr>
        <p:sp>
          <p:nvSpPr>
            <p:cNvPr id="6816" name="Google Shape;6816;p68"/>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8"/>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8"/>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9" name="Google Shape;6819;p68"/>
          <p:cNvGrpSpPr/>
          <p:nvPr/>
        </p:nvGrpSpPr>
        <p:grpSpPr>
          <a:xfrm>
            <a:off x="1733864" y="3364484"/>
            <a:ext cx="366364" cy="333534"/>
            <a:chOff x="-61354875" y="3751050"/>
            <a:chExt cx="316650" cy="288275"/>
          </a:xfrm>
        </p:grpSpPr>
        <p:sp>
          <p:nvSpPr>
            <p:cNvPr id="6820" name="Google Shape;6820;p68"/>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68"/>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8"/>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3" name="Google Shape;6823;p68"/>
          <p:cNvGrpSpPr/>
          <p:nvPr/>
        </p:nvGrpSpPr>
        <p:grpSpPr>
          <a:xfrm>
            <a:off x="1733864" y="3806124"/>
            <a:ext cx="366364" cy="367290"/>
            <a:chOff x="-61354875" y="4101525"/>
            <a:chExt cx="316650" cy="317450"/>
          </a:xfrm>
        </p:grpSpPr>
        <p:sp>
          <p:nvSpPr>
            <p:cNvPr id="6824" name="Google Shape;6824;p68"/>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8"/>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6" name="Google Shape;6826;p68"/>
          <p:cNvGrpSpPr/>
          <p:nvPr/>
        </p:nvGrpSpPr>
        <p:grpSpPr>
          <a:xfrm>
            <a:off x="3950299" y="2898000"/>
            <a:ext cx="368157" cy="365699"/>
            <a:chOff x="-59470075" y="3308975"/>
            <a:chExt cx="318200" cy="316075"/>
          </a:xfrm>
        </p:grpSpPr>
        <p:sp>
          <p:nvSpPr>
            <p:cNvPr id="6827" name="Google Shape;6827;p68"/>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8"/>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8"/>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8"/>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8"/>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8"/>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8"/>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8"/>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8"/>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6" name="Google Shape;6836;p68"/>
          <p:cNvGrpSpPr/>
          <p:nvPr/>
        </p:nvGrpSpPr>
        <p:grpSpPr>
          <a:xfrm>
            <a:off x="1295729" y="1533705"/>
            <a:ext cx="367261" cy="364686"/>
            <a:chOff x="-64781025" y="3361050"/>
            <a:chExt cx="317425" cy="315200"/>
          </a:xfrm>
        </p:grpSpPr>
        <p:sp>
          <p:nvSpPr>
            <p:cNvPr id="6837" name="Google Shape;6837;p68"/>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8"/>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8"/>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8"/>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41" name="Google Shape;6841;p68"/>
          <p:cNvSpPr/>
          <p:nvPr/>
        </p:nvSpPr>
        <p:spPr>
          <a:xfrm>
            <a:off x="1295604" y="1976311"/>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8"/>
          <p:cNvSpPr/>
          <p:nvPr/>
        </p:nvSpPr>
        <p:spPr>
          <a:xfrm>
            <a:off x="1322938" y="2404313"/>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8"/>
          <p:cNvSpPr/>
          <p:nvPr/>
        </p:nvSpPr>
        <p:spPr>
          <a:xfrm>
            <a:off x="3508223" y="1572954"/>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44" name="Google Shape;6844;p68"/>
          <p:cNvGrpSpPr/>
          <p:nvPr/>
        </p:nvGrpSpPr>
        <p:grpSpPr>
          <a:xfrm>
            <a:off x="3500129" y="1975144"/>
            <a:ext cx="382765" cy="367810"/>
            <a:chOff x="-62890750" y="3747425"/>
            <a:chExt cx="330825" cy="317900"/>
          </a:xfrm>
        </p:grpSpPr>
        <p:sp>
          <p:nvSpPr>
            <p:cNvPr id="6845" name="Google Shape;6845;p68"/>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8"/>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68"/>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8"/>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8"/>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8"/>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8"/>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8"/>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8"/>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8"/>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8"/>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8"/>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8"/>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8"/>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68"/>
          <p:cNvGrpSpPr/>
          <p:nvPr/>
        </p:nvGrpSpPr>
        <p:grpSpPr>
          <a:xfrm>
            <a:off x="3507881" y="2404781"/>
            <a:ext cx="367261" cy="366364"/>
            <a:chOff x="-62884425" y="4111775"/>
            <a:chExt cx="317425" cy="316650"/>
          </a:xfrm>
        </p:grpSpPr>
        <p:sp>
          <p:nvSpPr>
            <p:cNvPr id="6860" name="Google Shape;6860;p68"/>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8"/>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2" name="Google Shape;6862;p68"/>
          <p:cNvGrpSpPr/>
          <p:nvPr/>
        </p:nvGrpSpPr>
        <p:grpSpPr>
          <a:xfrm>
            <a:off x="2180515" y="2900850"/>
            <a:ext cx="365438" cy="360001"/>
            <a:chOff x="-60991775" y="3376900"/>
            <a:chExt cx="315850" cy="311150"/>
          </a:xfrm>
        </p:grpSpPr>
        <p:sp>
          <p:nvSpPr>
            <p:cNvPr id="6863" name="Google Shape;6863;p68"/>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8"/>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8"/>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6" name="Google Shape;6866;p68"/>
          <p:cNvGrpSpPr/>
          <p:nvPr/>
        </p:nvGrpSpPr>
        <p:grpSpPr>
          <a:xfrm>
            <a:off x="2180052" y="3351714"/>
            <a:ext cx="366364" cy="359075"/>
            <a:chOff x="-60988625" y="3740800"/>
            <a:chExt cx="316650" cy="310350"/>
          </a:xfrm>
        </p:grpSpPr>
        <p:sp>
          <p:nvSpPr>
            <p:cNvPr id="6867" name="Google Shape;6867;p68"/>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8"/>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8"/>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8"/>
          <p:cNvGrpSpPr/>
          <p:nvPr/>
        </p:nvGrpSpPr>
        <p:grpSpPr>
          <a:xfrm>
            <a:off x="2180052" y="3807165"/>
            <a:ext cx="366364" cy="365207"/>
            <a:chOff x="-60987850" y="4100950"/>
            <a:chExt cx="316650" cy="315650"/>
          </a:xfrm>
        </p:grpSpPr>
        <p:sp>
          <p:nvSpPr>
            <p:cNvPr id="6871" name="Google Shape;6871;p68"/>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8"/>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8"/>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8"/>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8"/>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6" name="Google Shape;6876;p68"/>
          <p:cNvGrpSpPr/>
          <p:nvPr/>
        </p:nvGrpSpPr>
        <p:grpSpPr>
          <a:xfrm>
            <a:off x="3949836" y="3352625"/>
            <a:ext cx="369083" cy="357253"/>
            <a:chOff x="-59447250" y="3706150"/>
            <a:chExt cx="319000" cy="308775"/>
          </a:xfrm>
        </p:grpSpPr>
        <p:sp>
          <p:nvSpPr>
            <p:cNvPr id="6877" name="Google Shape;6877;p68"/>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8"/>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8"/>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8"/>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68"/>
          <p:cNvGrpSpPr/>
          <p:nvPr/>
        </p:nvGrpSpPr>
        <p:grpSpPr>
          <a:xfrm>
            <a:off x="1738564" y="1533936"/>
            <a:ext cx="368186" cy="364224"/>
            <a:chOff x="-64406125" y="3362225"/>
            <a:chExt cx="318225" cy="314800"/>
          </a:xfrm>
        </p:grpSpPr>
        <p:sp>
          <p:nvSpPr>
            <p:cNvPr id="6882" name="Google Shape;6882;p68"/>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8"/>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4" name="Google Shape;6884;p68"/>
          <p:cNvSpPr/>
          <p:nvPr/>
        </p:nvSpPr>
        <p:spPr>
          <a:xfrm>
            <a:off x="1801771" y="1975400"/>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5" name="Google Shape;6885;p68"/>
          <p:cNvGrpSpPr/>
          <p:nvPr/>
        </p:nvGrpSpPr>
        <p:grpSpPr>
          <a:xfrm>
            <a:off x="1739027" y="2404781"/>
            <a:ext cx="367261" cy="366364"/>
            <a:chOff x="-64410850" y="4094450"/>
            <a:chExt cx="317425" cy="316650"/>
          </a:xfrm>
        </p:grpSpPr>
        <p:sp>
          <p:nvSpPr>
            <p:cNvPr id="6886" name="Google Shape;6886;p68"/>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8"/>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8"/>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9" name="Google Shape;6889;p68"/>
          <p:cNvSpPr/>
          <p:nvPr/>
        </p:nvSpPr>
        <p:spPr>
          <a:xfrm>
            <a:off x="3983247" y="1532300"/>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0" name="Google Shape;6890;p68"/>
          <p:cNvGrpSpPr/>
          <p:nvPr/>
        </p:nvGrpSpPr>
        <p:grpSpPr>
          <a:xfrm>
            <a:off x="3960575" y="1974854"/>
            <a:ext cx="365467" cy="368389"/>
            <a:chOff x="-62516625" y="3743175"/>
            <a:chExt cx="315875" cy="318400"/>
          </a:xfrm>
        </p:grpSpPr>
        <p:sp>
          <p:nvSpPr>
            <p:cNvPr id="6891" name="Google Shape;6891;p68"/>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8"/>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8"/>
          <p:cNvGrpSpPr/>
          <p:nvPr/>
        </p:nvGrpSpPr>
        <p:grpSpPr>
          <a:xfrm>
            <a:off x="3967415" y="2424826"/>
            <a:ext cx="351786" cy="326274"/>
            <a:chOff x="-62511900" y="4129100"/>
            <a:chExt cx="304050" cy="282000"/>
          </a:xfrm>
        </p:grpSpPr>
        <p:sp>
          <p:nvSpPr>
            <p:cNvPr id="6894" name="Google Shape;6894;p68"/>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8"/>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8"/>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8"/>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8"/>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9" name="Google Shape;6899;p68"/>
          <p:cNvGrpSpPr/>
          <p:nvPr/>
        </p:nvGrpSpPr>
        <p:grpSpPr>
          <a:xfrm>
            <a:off x="2645537" y="2897220"/>
            <a:ext cx="310770" cy="367261"/>
            <a:chOff x="-60597975" y="3367475"/>
            <a:chExt cx="268600" cy="317425"/>
          </a:xfrm>
        </p:grpSpPr>
        <p:sp>
          <p:nvSpPr>
            <p:cNvPr id="6900" name="Google Shape;6900;p68"/>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68"/>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8"/>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8"/>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8"/>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5" name="Google Shape;6905;p68"/>
          <p:cNvSpPr/>
          <p:nvPr/>
        </p:nvSpPr>
        <p:spPr>
          <a:xfrm>
            <a:off x="2616264" y="3348731"/>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6" name="Google Shape;6906;p68"/>
          <p:cNvGrpSpPr/>
          <p:nvPr/>
        </p:nvGrpSpPr>
        <p:grpSpPr>
          <a:xfrm>
            <a:off x="2617740" y="3858536"/>
            <a:ext cx="366364" cy="262465"/>
            <a:chOff x="-60621600" y="4145650"/>
            <a:chExt cx="316650" cy="226850"/>
          </a:xfrm>
        </p:grpSpPr>
        <p:sp>
          <p:nvSpPr>
            <p:cNvPr id="6907" name="Google Shape;6907;p68"/>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8"/>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68"/>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0" name="Google Shape;6910;p68"/>
          <p:cNvGrpSpPr/>
          <p:nvPr/>
        </p:nvGrpSpPr>
        <p:grpSpPr>
          <a:xfrm>
            <a:off x="3954392" y="3807035"/>
            <a:ext cx="359972" cy="365467"/>
            <a:chOff x="-59400775" y="4084200"/>
            <a:chExt cx="311125" cy="315875"/>
          </a:xfrm>
        </p:grpSpPr>
        <p:sp>
          <p:nvSpPr>
            <p:cNvPr id="6911" name="Google Shape;6911;p68"/>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8"/>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8"/>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8"/>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8"/>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8"/>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7" name="Google Shape;6917;p68"/>
          <p:cNvGrpSpPr/>
          <p:nvPr/>
        </p:nvGrpSpPr>
        <p:grpSpPr>
          <a:xfrm>
            <a:off x="2178486" y="1532866"/>
            <a:ext cx="365438" cy="366364"/>
            <a:chOff x="-64044600" y="3360375"/>
            <a:chExt cx="315850" cy="316650"/>
          </a:xfrm>
        </p:grpSpPr>
        <p:sp>
          <p:nvSpPr>
            <p:cNvPr id="6918" name="Google Shape;6918;p68"/>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8"/>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8"/>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68"/>
          <p:cNvGrpSpPr/>
          <p:nvPr/>
        </p:nvGrpSpPr>
        <p:grpSpPr>
          <a:xfrm>
            <a:off x="2204909" y="1975418"/>
            <a:ext cx="312592" cy="367261"/>
            <a:chOff x="-64022550" y="3727425"/>
            <a:chExt cx="270175" cy="317425"/>
          </a:xfrm>
        </p:grpSpPr>
        <p:sp>
          <p:nvSpPr>
            <p:cNvPr id="6922" name="Google Shape;6922;p68"/>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8"/>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8"/>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5" name="Google Shape;6925;p68"/>
          <p:cNvGrpSpPr/>
          <p:nvPr/>
        </p:nvGrpSpPr>
        <p:grpSpPr>
          <a:xfrm>
            <a:off x="2229047" y="2404318"/>
            <a:ext cx="264317" cy="367290"/>
            <a:chOff x="-64001300" y="4093650"/>
            <a:chExt cx="228450" cy="317450"/>
          </a:xfrm>
        </p:grpSpPr>
        <p:sp>
          <p:nvSpPr>
            <p:cNvPr id="6926" name="Google Shape;6926;p68"/>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8"/>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68"/>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68"/>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0" name="Google Shape;6930;p68"/>
          <p:cNvGrpSpPr/>
          <p:nvPr/>
        </p:nvGrpSpPr>
        <p:grpSpPr>
          <a:xfrm>
            <a:off x="848051" y="2897610"/>
            <a:ext cx="359972" cy="366480"/>
            <a:chOff x="-62148800" y="3377700"/>
            <a:chExt cx="311125" cy="316750"/>
          </a:xfrm>
        </p:grpSpPr>
        <p:sp>
          <p:nvSpPr>
            <p:cNvPr id="6931" name="Google Shape;6931;p68"/>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8"/>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68"/>
          <p:cNvGrpSpPr/>
          <p:nvPr/>
        </p:nvGrpSpPr>
        <p:grpSpPr>
          <a:xfrm>
            <a:off x="843958" y="3347607"/>
            <a:ext cx="368157" cy="367290"/>
            <a:chOff x="-62154300" y="3743950"/>
            <a:chExt cx="318200" cy="317450"/>
          </a:xfrm>
        </p:grpSpPr>
        <p:sp>
          <p:nvSpPr>
            <p:cNvPr id="6934" name="Google Shape;6934;p68"/>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8"/>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6" name="Google Shape;6936;p68"/>
          <p:cNvGrpSpPr/>
          <p:nvPr/>
        </p:nvGrpSpPr>
        <p:grpSpPr>
          <a:xfrm>
            <a:off x="843944" y="3806587"/>
            <a:ext cx="368186" cy="366364"/>
            <a:chOff x="-62151950" y="4111775"/>
            <a:chExt cx="318225" cy="316650"/>
          </a:xfrm>
        </p:grpSpPr>
        <p:sp>
          <p:nvSpPr>
            <p:cNvPr id="6937" name="Google Shape;6937;p68"/>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8"/>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8"/>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8"/>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68"/>
          <p:cNvGrpSpPr/>
          <p:nvPr/>
        </p:nvGrpSpPr>
        <p:grpSpPr>
          <a:xfrm>
            <a:off x="3062568" y="2897133"/>
            <a:ext cx="368157" cy="367434"/>
            <a:chOff x="-60254550" y="3367325"/>
            <a:chExt cx="318200" cy="317575"/>
          </a:xfrm>
        </p:grpSpPr>
        <p:sp>
          <p:nvSpPr>
            <p:cNvPr id="6942" name="Google Shape;6942;p68"/>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8"/>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8"/>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8"/>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68"/>
          <p:cNvGrpSpPr/>
          <p:nvPr/>
        </p:nvGrpSpPr>
        <p:grpSpPr>
          <a:xfrm>
            <a:off x="3063465" y="3348127"/>
            <a:ext cx="366364" cy="366248"/>
            <a:chOff x="-60255350" y="3733825"/>
            <a:chExt cx="316650" cy="316550"/>
          </a:xfrm>
        </p:grpSpPr>
        <p:sp>
          <p:nvSpPr>
            <p:cNvPr id="6947" name="Google Shape;6947;p68"/>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8"/>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8"/>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8"/>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8"/>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8"/>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8"/>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8"/>
          <p:cNvGrpSpPr/>
          <p:nvPr/>
        </p:nvGrpSpPr>
        <p:grpSpPr>
          <a:xfrm>
            <a:off x="3091262" y="3807035"/>
            <a:ext cx="310770" cy="365467"/>
            <a:chOff x="-60232500" y="4101525"/>
            <a:chExt cx="268600" cy="315875"/>
          </a:xfrm>
        </p:grpSpPr>
        <p:sp>
          <p:nvSpPr>
            <p:cNvPr id="6955" name="Google Shape;6955;p68"/>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8"/>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7" name="Google Shape;6957;p68"/>
          <p:cNvSpPr/>
          <p:nvPr/>
        </p:nvSpPr>
        <p:spPr>
          <a:xfrm>
            <a:off x="2179036" y="4275969"/>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8" name="Google Shape;6958;p68"/>
          <p:cNvGrpSpPr/>
          <p:nvPr/>
        </p:nvGrpSpPr>
        <p:grpSpPr>
          <a:xfrm>
            <a:off x="2624262" y="1532866"/>
            <a:ext cx="368186" cy="366364"/>
            <a:chOff x="-63679950" y="3360375"/>
            <a:chExt cx="318225" cy="316650"/>
          </a:xfrm>
        </p:grpSpPr>
        <p:sp>
          <p:nvSpPr>
            <p:cNvPr id="6959" name="Google Shape;6959;p68"/>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8"/>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8"/>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8"/>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63" name="Google Shape;6963;p68"/>
          <p:cNvSpPr/>
          <p:nvPr/>
        </p:nvSpPr>
        <p:spPr>
          <a:xfrm>
            <a:off x="2623229" y="1975169"/>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64" name="Google Shape;6964;p68"/>
          <p:cNvGrpSpPr/>
          <p:nvPr/>
        </p:nvGrpSpPr>
        <p:grpSpPr>
          <a:xfrm>
            <a:off x="2622889" y="2404203"/>
            <a:ext cx="370934" cy="367521"/>
            <a:chOff x="-63679950" y="4093450"/>
            <a:chExt cx="320600" cy="317650"/>
          </a:xfrm>
        </p:grpSpPr>
        <p:sp>
          <p:nvSpPr>
            <p:cNvPr id="6965" name="Google Shape;6965;p68"/>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8"/>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8"/>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8"/>
          <p:cNvGrpSpPr/>
          <p:nvPr/>
        </p:nvGrpSpPr>
        <p:grpSpPr>
          <a:xfrm>
            <a:off x="1283006" y="2897205"/>
            <a:ext cx="366364" cy="367290"/>
            <a:chOff x="-61784125" y="3377700"/>
            <a:chExt cx="316650" cy="317450"/>
          </a:xfrm>
        </p:grpSpPr>
        <p:sp>
          <p:nvSpPr>
            <p:cNvPr id="6969" name="Google Shape;6969;p68"/>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8"/>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8"/>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8"/>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8"/>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8"/>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8"/>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6" name="Google Shape;6976;p68"/>
          <p:cNvGrpSpPr/>
          <p:nvPr/>
        </p:nvGrpSpPr>
        <p:grpSpPr>
          <a:xfrm>
            <a:off x="1283006" y="3347607"/>
            <a:ext cx="366364" cy="367290"/>
            <a:chOff x="-61783350" y="3743950"/>
            <a:chExt cx="316650" cy="317450"/>
          </a:xfrm>
        </p:grpSpPr>
        <p:sp>
          <p:nvSpPr>
            <p:cNvPr id="6977" name="Google Shape;6977;p68"/>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68"/>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9" name="Google Shape;6979;p68"/>
          <p:cNvSpPr/>
          <p:nvPr/>
        </p:nvSpPr>
        <p:spPr>
          <a:xfrm>
            <a:off x="1282887" y="3806407"/>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8"/>
          <p:cNvSpPr/>
          <p:nvPr/>
        </p:nvSpPr>
        <p:spPr>
          <a:xfrm>
            <a:off x="3505689" y="2907052"/>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8"/>
          <p:cNvSpPr/>
          <p:nvPr/>
        </p:nvSpPr>
        <p:spPr>
          <a:xfrm>
            <a:off x="3504778" y="3387693"/>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2" name="Google Shape;6982;p68"/>
          <p:cNvGrpSpPr/>
          <p:nvPr/>
        </p:nvGrpSpPr>
        <p:grpSpPr>
          <a:xfrm>
            <a:off x="3504430" y="3807440"/>
            <a:ext cx="369112" cy="364657"/>
            <a:chOff x="-59869425" y="4102225"/>
            <a:chExt cx="319025" cy="315175"/>
          </a:xfrm>
        </p:grpSpPr>
        <p:sp>
          <p:nvSpPr>
            <p:cNvPr id="6983" name="Google Shape;6983;p68"/>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8"/>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8"/>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8"/>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7" name="Google Shape;6987;p68"/>
          <p:cNvGrpSpPr/>
          <p:nvPr/>
        </p:nvGrpSpPr>
        <p:grpSpPr>
          <a:xfrm>
            <a:off x="2623233" y="4276262"/>
            <a:ext cx="366364" cy="365467"/>
            <a:chOff x="-59029025" y="3711650"/>
            <a:chExt cx="316650" cy="315875"/>
          </a:xfrm>
        </p:grpSpPr>
        <p:sp>
          <p:nvSpPr>
            <p:cNvPr id="6988" name="Google Shape;6988;p68"/>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8"/>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8"/>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8"/>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8"/>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8"/>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8"/>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8"/>
          <p:cNvGrpSpPr/>
          <p:nvPr/>
        </p:nvGrpSpPr>
        <p:grpSpPr>
          <a:xfrm>
            <a:off x="4859311" y="1532317"/>
            <a:ext cx="351940" cy="348188"/>
            <a:chOff x="581525" y="3254850"/>
            <a:chExt cx="297750" cy="294575"/>
          </a:xfrm>
        </p:grpSpPr>
        <p:sp>
          <p:nvSpPr>
            <p:cNvPr id="6996" name="Google Shape;6996;p68"/>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8"/>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8"/>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68"/>
          <p:cNvGrpSpPr/>
          <p:nvPr/>
        </p:nvGrpSpPr>
        <p:grpSpPr>
          <a:xfrm>
            <a:off x="4858380" y="1971253"/>
            <a:ext cx="353802" cy="351497"/>
            <a:chOff x="580725" y="3617925"/>
            <a:chExt cx="299325" cy="297375"/>
          </a:xfrm>
        </p:grpSpPr>
        <p:sp>
          <p:nvSpPr>
            <p:cNvPr id="7000" name="Google Shape;7000;p68"/>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8"/>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8"/>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8"/>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8"/>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5" name="Google Shape;7005;p68"/>
          <p:cNvGrpSpPr/>
          <p:nvPr/>
        </p:nvGrpSpPr>
        <p:grpSpPr>
          <a:xfrm>
            <a:off x="4860242" y="2418443"/>
            <a:ext cx="350079" cy="350079"/>
            <a:chOff x="583100" y="3982600"/>
            <a:chExt cx="296175" cy="296175"/>
          </a:xfrm>
        </p:grpSpPr>
        <p:sp>
          <p:nvSpPr>
            <p:cNvPr id="7006" name="Google Shape;7006;p68"/>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8"/>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8"/>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68"/>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68"/>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8"/>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8"/>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3" name="Google Shape;7013;p68"/>
          <p:cNvGrpSpPr/>
          <p:nvPr/>
        </p:nvGrpSpPr>
        <p:grpSpPr>
          <a:xfrm>
            <a:off x="7092856" y="1532067"/>
            <a:ext cx="307231" cy="348690"/>
            <a:chOff x="2423775" y="3226875"/>
            <a:chExt cx="259925" cy="295000"/>
          </a:xfrm>
        </p:grpSpPr>
        <p:sp>
          <p:nvSpPr>
            <p:cNvPr id="7014" name="Google Shape;7014;p68"/>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8"/>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8"/>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7" name="Google Shape;7017;p68"/>
          <p:cNvGrpSpPr/>
          <p:nvPr/>
        </p:nvGrpSpPr>
        <p:grpSpPr>
          <a:xfrm>
            <a:off x="7070043" y="1973352"/>
            <a:ext cx="352857" cy="347301"/>
            <a:chOff x="2404875" y="3592725"/>
            <a:chExt cx="298525" cy="293825"/>
          </a:xfrm>
        </p:grpSpPr>
        <p:sp>
          <p:nvSpPr>
            <p:cNvPr id="7018" name="Google Shape;7018;p68"/>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8"/>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8"/>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1" name="Google Shape;7021;p68"/>
          <p:cNvGrpSpPr/>
          <p:nvPr/>
        </p:nvGrpSpPr>
        <p:grpSpPr>
          <a:xfrm>
            <a:off x="7070974" y="2418917"/>
            <a:ext cx="350995" cy="349133"/>
            <a:chOff x="2404875" y="3955825"/>
            <a:chExt cx="296950" cy="295375"/>
          </a:xfrm>
        </p:grpSpPr>
        <p:sp>
          <p:nvSpPr>
            <p:cNvPr id="7022" name="Google Shape;7022;p68"/>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8"/>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8"/>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68"/>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6" name="Google Shape;7026;p68"/>
          <p:cNvGrpSpPr/>
          <p:nvPr/>
        </p:nvGrpSpPr>
        <p:grpSpPr>
          <a:xfrm>
            <a:off x="5764954" y="2883111"/>
            <a:ext cx="349163" cy="350079"/>
            <a:chOff x="4263650" y="3235150"/>
            <a:chExt cx="295400" cy="296175"/>
          </a:xfrm>
        </p:grpSpPr>
        <p:sp>
          <p:nvSpPr>
            <p:cNvPr id="7027" name="Google Shape;7027;p68"/>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8"/>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8"/>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68"/>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68"/>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2" name="Google Shape;7032;p68"/>
          <p:cNvGrpSpPr/>
          <p:nvPr/>
        </p:nvGrpSpPr>
        <p:grpSpPr>
          <a:xfrm>
            <a:off x="5762634" y="3342272"/>
            <a:ext cx="353802" cy="327739"/>
            <a:chOff x="4266025" y="3609275"/>
            <a:chExt cx="299325" cy="277275"/>
          </a:xfrm>
        </p:grpSpPr>
        <p:sp>
          <p:nvSpPr>
            <p:cNvPr id="7033" name="Google Shape;7033;p68"/>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8"/>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5" name="Google Shape;7035;p68"/>
          <p:cNvGrpSpPr/>
          <p:nvPr/>
        </p:nvGrpSpPr>
        <p:grpSpPr>
          <a:xfrm>
            <a:off x="5763092" y="3807659"/>
            <a:ext cx="352886" cy="349133"/>
            <a:chOff x="4263650" y="3963700"/>
            <a:chExt cx="298550" cy="295375"/>
          </a:xfrm>
        </p:grpSpPr>
        <p:sp>
          <p:nvSpPr>
            <p:cNvPr id="7036" name="Google Shape;7036;p68"/>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8"/>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8"/>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8"/>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8"/>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68"/>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8"/>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3" name="Google Shape;7043;p68"/>
          <p:cNvGrpSpPr/>
          <p:nvPr/>
        </p:nvGrpSpPr>
        <p:grpSpPr>
          <a:xfrm>
            <a:off x="8041429" y="2883111"/>
            <a:ext cx="226264" cy="350079"/>
            <a:chOff x="6164975" y="3211525"/>
            <a:chExt cx="191425" cy="296175"/>
          </a:xfrm>
        </p:grpSpPr>
        <p:sp>
          <p:nvSpPr>
            <p:cNvPr id="7044" name="Google Shape;7044;p68"/>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8"/>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8"/>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8"/>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8"/>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8"/>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8"/>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1" name="Google Shape;7051;p68"/>
          <p:cNvGrpSpPr/>
          <p:nvPr/>
        </p:nvGrpSpPr>
        <p:grpSpPr>
          <a:xfrm>
            <a:off x="5303466" y="1531387"/>
            <a:ext cx="352886" cy="350049"/>
            <a:chOff x="946175" y="3253275"/>
            <a:chExt cx="298550" cy="296150"/>
          </a:xfrm>
        </p:grpSpPr>
        <p:sp>
          <p:nvSpPr>
            <p:cNvPr id="7052" name="Google Shape;7052;p68"/>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8"/>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8"/>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8"/>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8"/>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7" name="Google Shape;7057;p68"/>
          <p:cNvGrpSpPr/>
          <p:nvPr/>
        </p:nvGrpSpPr>
        <p:grpSpPr>
          <a:xfrm>
            <a:off x="5304397" y="1973351"/>
            <a:ext cx="351024" cy="347301"/>
            <a:chOff x="946175" y="3619500"/>
            <a:chExt cx="296975" cy="293825"/>
          </a:xfrm>
        </p:grpSpPr>
        <p:sp>
          <p:nvSpPr>
            <p:cNvPr id="7058" name="Google Shape;7058;p68"/>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8"/>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8"/>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68"/>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8"/>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8"/>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68"/>
          <p:cNvGrpSpPr/>
          <p:nvPr/>
        </p:nvGrpSpPr>
        <p:grpSpPr>
          <a:xfrm>
            <a:off x="5303939" y="2417985"/>
            <a:ext cx="351940" cy="350995"/>
            <a:chOff x="944600" y="3981825"/>
            <a:chExt cx="297750" cy="296950"/>
          </a:xfrm>
        </p:grpSpPr>
        <p:sp>
          <p:nvSpPr>
            <p:cNvPr id="7065" name="Google Shape;7065;p68"/>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8"/>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8"/>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8"/>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9" name="Google Shape;7069;p68"/>
          <p:cNvGrpSpPr/>
          <p:nvPr/>
        </p:nvGrpSpPr>
        <p:grpSpPr>
          <a:xfrm>
            <a:off x="7520875" y="1531845"/>
            <a:ext cx="350079" cy="349133"/>
            <a:chOff x="2768750" y="3227275"/>
            <a:chExt cx="296175" cy="295375"/>
          </a:xfrm>
        </p:grpSpPr>
        <p:sp>
          <p:nvSpPr>
            <p:cNvPr id="7070" name="Google Shape;7070;p68"/>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8"/>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8"/>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8"/>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8"/>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8"/>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8"/>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68"/>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8" name="Google Shape;7078;p68"/>
          <p:cNvGrpSpPr/>
          <p:nvPr/>
        </p:nvGrpSpPr>
        <p:grpSpPr>
          <a:xfrm>
            <a:off x="7541826" y="1972717"/>
            <a:ext cx="308177" cy="348572"/>
            <a:chOff x="2786075" y="3591800"/>
            <a:chExt cx="260725" cy="294900"/>
          </a:xfrm>
        </p:grpSpPr>
        <p:sp>
          <p:nvSpPr>
            <p:cNvPr id="7079" name="Google Shape;7079;p68"/>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8"/>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8"/>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8"/>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8"/>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8"/>
          <p:cNvGrpSpPr/>
          <p:nvPr/>
        </p:nvGrpSpPr>
        <p:grpSpPr>
          <a:xfrm>
            <a:off x="7582324" y="2418444"/>
            <a:ext cx="227180" cy="350079"/>
            <a:chOff x="2819150" y="3955025"/>
            <a:chExt cx="192200" cy="296175"/>
          </a:xfrm>
        </p:grpSpPr>
        <p:sp>
          <p:nvSpPr>
            <p:cNvPr id="7085" name="Google Shape;7085;p68"/>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8"/>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8"/>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8"/>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9" name="Google Shape;7089;p68"/>
          <p:cNvGrpSpPr/>
          <p:nvPr/>
        </p:nvGrpSpPr>
        <p:grpSpPr>
          <a:xfrm>
            <a:off x="6206097" y="2884042"/>
            <a:ext cx="349133" cy="348217"/>
            <a:chOff x="4629125" y="3235150"/>
            <a:chExt cx="295375" cy="294600"/>
          </a:xfrm>
        </p:grpSpPr>
        <p:sp>
          <p:nvSpPr>
            <p:cNvPr id="7090" name="Google Shape;7090;p68"/>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8"/>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8"/>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8"/>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8"/>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8"/>
          <p:cNvGrpSpPr/>
          <p:nvPr/>
        </p:nvGrpSpPr>
        <p:grpSpPr>
          <a:xfrm>
            <a:off x="6206082" y="3331575"/>
            <a:ext cx="349163" cy="349133"/>
            <a:chOff x="4628325" y="3599825"/>
            <a:chExt cx="295400" cy="295375"/>
          </a:xfrm>
        </p:grpSpPr>
        <p:sp>
          <p:nvSpPr>
            <p:cNvPr id="7096" name="Google Shape;7096;p68"/>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8"/>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8"/>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8"/>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8"/>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8"/>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8"/>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8"/>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8"/>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8"/>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8"/>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8"/>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8" name="Google Shape;7108;p68"/>
          <p:cNvGrpSpPr/>
          <p:nvPr/>
        </p:nvGrpSpPr>
        <p:grpSpPr>
          <a:xfrm>
            <a:off x="6227033" y="3807186"/>
            <a:ext cx="307261" cy="350079"/>
            <a:chOff x="4645650" y="3962900"/>
            <a:chExt cx="259950" cy="296175"/>
          </a:xfrm>
        </p:grpSpPr>
        <p:sp>
          <p:nvSpPr>
            <p:cNvPr id="7109" name="Google Shape;7109;p68"/>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8"/>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8"/>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8"/>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68"/>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68"/>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5" name="Google Shape;7115;p68"/>
          <p:cNvGrpSpPr/>
          <p:nvPr/>
        </p:nvGrpSpPr>
        <p:grpSpPr>
          <a:xfrm>
            <a:off x="7979994" y="3332048"/>
            <a:ext cx="349133" cy="348188"/>
            <a:chOff x="6143725" y="3582500"/>
            <a:chExt cx="295375" cy="294575"/>
          </a:xfrm>
        </p:grpSpPr>
        <p:sp>
          <p:nvSpPr>
            <p:cNvPr id="7116" name="Google Shape;7116;p68"/>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8"/>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8"/>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8"/>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8"/>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8"/>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8"/>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68"/>
          <p:cNvGrpSpPr/>
          <p:nvPr/>
        </p:nvGrpSpPr>
        <p:grpSpPr>
          <a:xfrm>
            <a:off x="5748820" y="1531387"/>
            <a:ext cx="350995" cy="350049"/>
            <a:chOff x="1310075" y="3253275"/>
            <a:chExt cx="296950" cy="296150"/>
          </a:xfrm>
        </p:grpSpPr>
        <p:sp>
          <p:nvSpPr>
            <p:cNvPr id="7124" name="Google Shape;7124;p6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6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7" name="Google Shape;7127;p68"/>
          <p:cNvSpPr/>
          <p:nvPr/>
        </p:nvSpPr>
        <p:spPr>
          <a:xfrm>
            <a:off x="5750241" y="1973475"/>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8" name="Google Shape;7128;p68"/>
          <p:cNvGrpSpPr/>
          <p:nvPr/>
        </p:nvGrpSpPr>
        <p:grpSpPr>
          <a:xfrm>
            <a:off x="5748347" y="2417646"/>
            <a:ext cx="351941" cy="351675"/>
            <a:chOff x="1310075" y="3980250"/>
            <a:chExt cx="297750" cy="297525"/>
          </a:xfrm>
        </p:grpSpPr>
        <p:sp>
          <p:nvSpPr>
            <p:cNvPr id="7129" name="Google Shape;7129;p68"/>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8"/>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8"/>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8"/>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3" name="Google Shape;7133;p68"/>
          <p:cNvGrpSpPr/>
          <p:nvPr/>
        </p:nvGrpSpPr>
        <p:grpSpPr>
          <a:xfrm>
            <a:off x="8013136" y="1531845"/>
            <a:ext cx="266305" cy="349133"/>
            <a:chOff x="3167275" y="3227275"/>
            <a:chExt cx="225300" cy="295375"/>
          </a:xfrm>
        </p:grpSpPr>
        <p:sp>
          <p:nvSpPr>
            <p:cNvPr id="7134" name="Google Shape;7134;p68"/>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8"/>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8"/>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8"/>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8"/>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9" name="Google Shape;7139;p68"/>
          <p:cNvSpPr/>
          <p:nvPr/>
        </p:nvSpPr>
        <p:spPr>
          <a:xfrm>
            <a:off x="7962474" y="1971731"/>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0" name="Google Shape;7140;p68"/>
          <p:cNvGrpSpPr/>
          <p:nvPr/>
        </p:nvGrpSpPr>
        <p:grpSpPr>
          <a:xfrm>
            <a:off x="7970318" y="2418902"/>
            <a:ext cx="351940" cy="349163"/>
            <a:chOff x="3133425" y="3955025"/>
            <a:chExt cx="297750" cy="295400"/>
          </a:xfrm>
        </p:grpSpPr>
        <p:sp>
          <p:nvSpPr>
            <p:cNvPr id="7141" name="Google Shape;7141;p68"/>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8"/>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8"/>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8"/>
          <p:cNvGrpSpPr/>
          <p:nvPr/>
        </p:nvGrpSpPr>
        <p:grpSpPr>
          <a:xfrm>
            <a:off x="6650491" y="2882490"/>
            <a:ext cx="350079" cy="351320"/>
            <a:chOff x="4991425" y="3234750"/>
            <a:chExt cx="296175" cy="297225"/>
          </a:xfrm>
        </p:grpSpPr>
        <p:sp>
          <p:nvSpPr>
            <p:cNvPr id="7145" name="Google Shape;7145;p68"/>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8"/>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8"/>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8"/>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8"/>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8"/>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8"/>
          <p:cNvGrpSpPr/>
          <p:nvPr/>
        </p:nvGrpSpPr>
        <p:grpSpPr>
          <a:xfrm>
            <a:off x="6650491" y="3352053"/>
            <a:ext cx="350079" cy="308177"/>
            <a:chOff x="4991425" y="3617150"/>
            <a:chExt cx="296175" cy="260725"/>
          </a:xfrm>
        </p:grpSpPr>
        <p:sp>
          <p:nvSpPr>
            <p:cNvPr id="7152" name="Google Shape;7152;p68"/>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8"/>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8"/>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8"/>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8"/>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8"/>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8"/>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68"/>
          <p:cNvGrpSpPr/>
          <p:nvPr/>
        </p:nvGrpSpPr>
        <p:grpSpPr>
          <a:xfrm>
            <a:off x="6727764" y="3807644"/>
            <a:ext cx="195532" cy="349163"/>
            <a:chOff x="5056800" y="3962900"/>
            <a:chExt cx="165425" cy="295400"/>
          </a:xfrm>
        </p:grpSpPr>
        <p:sp>
          <p:nvSpPr>
            <p:cNvPr id="7160" name="Google Shape;7160;p68"/>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8"/>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8"/>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3" name="Google Shape;7163;p68"/>
          <p:cNvGrpSpPr/>
          <p:nvPr/>
        </p:nvGrpSpPr>
        <p:grpSpPr>
          <a:xfrm>
            <a:off x="7979062" y="3807660"/>
            <a:ext cx="350995" cy="349133"/>
            <a:chOff x="6168925" y="3936925"/>
            <a:chExt cx="296950" cy="295375"/>
          </a:xfrm>
        </p:grpSpPr>
        <p:sp>
          <p:nvSpPr>
            <p:cNvPr id="7164" name="Google Shape;7164;p68"/>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8"/>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68"/>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68"/>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8"/>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8"/>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8"/>
          <p:cNvGrpSpPr/>
          <p:nvPr/>
        </p:nvGrpSpPr>
        <p:grpSpPr>
          <a:xfrm>
            <a:off x="6192756" y="1531845"/>
            <a:ext cx="348188" cy="349133"/>
            <a:chOff x="1674750" y="3254050"/>
            <a:chExt cx="294575" cy="295375"/>
          </a:xfrm>
        </p:grpSpPr>
        <p:sp>
          <p:nvSpPr>
            <p:cNvPr id="7171" name="Google Shape;7171;p6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6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4" name="Google Shape;7174;p68"/>
          <p:cNvGrpSpPr/>
          <p:nvPr/>
        </p:nvGrpSpPr>
        <p:grpSpPr>
          <a:xfrm>
            <a:off x="6207177" y="1972435"/>
            <a:ext cx="319347" cy="349133"/>
            <a:chOff x="1687350" y="3618725"/>
            <a:chExt cx="270175" cy="295375"/>
          </a:xfrm>
        </p:grpSpPr>
        <p:sp>
          <p:nvSpPr>
            <p:cNvPr id="7175" name="Google Shape;7175;p68"/>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8"/>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8"/>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8" name="Google Shape;7178;p68"/>
          <p:cNvGrpSpPr/>
          <p:nvPr/>
        </p:nvGrpSpPr>
        <p:grpSpPr>
          <a:xfrm>
            <a:off x="6190880" y="2418916"/>
            <a:ext cx="351940" cy="349133"/>
            <a:chOff x="1672375" y="3982600"/>
            <a:chExt cx="297750" cy="295375"/>
          </a:xfrm>
        </p:grpSpPr>
        <p:sp>
          <p:nvSpPr>
            <p:cNvPr id="7179" name="Google Shape;7179;p68"/>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8"/>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8"/>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2" name="Google Shape;7182;p68"/>
          <p:cNvGrpSpPr/>
          <p:nvPr/>
        </p:nvGrpSpPr>
        <p:grpSpPr>
          <a:xfrm>
            <a:off x="4882872" y="2883111"/>
            <a:ext cx="350079" cy="350079"/>
            <a:chOff x="3497300" y="3227275"/>
            <a:chExt cx="296175" cy="296175"/>
          </a:xfrm>
        </p:grpSpPr>
        <p:sp>
          <p:nvSpPr>
            <p:cNvPr id="7183" name="Google Shape;7183;p68"/>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8"/>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8"/>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8"/>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8"/>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8"/>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8"/>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8"/>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1" name="Google Shape;7191;p68"/>
          <p:cNvGrpSpPr/>
          <p:nvPr/>
        </p:nvGrpSpPr>
        <p:grpSpPr>
          <a:xfrm>
            <a:off x="4883345" y="3332506"/>
            <a:ext cx="349133" cy="347272"/>
            <a:chOff x="3497300" y="3591950"/>
            <a:chExt cx="295375" cy="293800"/>
          </a:xfrm>
        </p:grpSpPr>
        <p:sp>
          <p:nvSpPr>
            <p:cNvPr id="7192" name="Google Shape;7192;p68"/>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8"/>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8"/>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8"/>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8"/>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8"/>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8"/>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8"/>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0" name="Google Shape;7200;p68"/>
          <p:cNvGrpSpPr/>
          <p:nvPr/>
        </p:nvGrpSpPr>
        <p:grpSpPr>
          <a:xfrm>
            <a:off x="4883345" y="3807644"/>
            <a:ext cx="349133" cy="349163"/>
            <a:chOff x="3497300" y="3955025"/>
            <a:chExt cx="295375" cy="295400"/>
          </a:xfrm>
        </p:grpSpPr>
        <p:sp>
          <p:nvSpPr>
            <p:cNvPr id="7201" name="Google Shape;7201;p68"/>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8"/>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8"/>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68"/>
          <p:cNvGrpSpPr/>
          <p:nvPr/>
        </p:nvGrpSpPr>
        <p:grpSpPr>
          <a:xfrm>
            <a:off x="7107917" y="2883835"/>
            <a:ext cx="327739" cy="348631"/>
            <a:chOff x="5364750" y="3235150"/>
            <a:chExt cx="277275" cy="294950"/>
          </a:xfrm>
        </p:grpSpPr>
        <p:sp>
          <p:nvSpPr>
            <p:cNvPr id="7205" name="Google Shape;7205;p68"/>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8"/>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8"/>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8"/>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8"/>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8"/>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8"/>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8"/>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68"/>
          <p:cNvGrpSpPr/>
          <p:nvPr/>
        </p:nvGrpSpPr>
        <p:grpSpPr>
          <a:xfrm>
            <a:off x="7096274" y="3330171"/>
            <a:ext cx="351024" cy="351940"/>
            <a:chOff x="5355300" y="3598250"/>
            <a:chExt cx="296975" cy="297750"/>
          </a:xfrm>
        </p:grpSpPr>
        <p:sp>
          <p:nvSpPr>
            <p:cNvPr id="7214" name="Google Shape;7214;p68"/>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8"/>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8"/>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8"/>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8"/>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68"/>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68"/>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8"/>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8"/>
          <p:cNvGrpSpPr/>
          <p:nvPr/>
        </p:nvGrpSpPr>
        <p:grpSpPr>
          <a:xfrm>
            <a:off x="7100470" y="3869093"/>
            <a:ext cx="342632" cy="226264"/>
            <a:chOff x="5358450" y="4015675"/>
            <a:chExt cx="289875" cy="191425"/>
          </a:xfrm>
        </p:grpSpPr>
        <p:sp>
          <p:nvSpPr>
            <p:cNvPr id="7223" name="Google Shape;7223;p68"/>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8"/>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8"/>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8"/>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8"/>
          <p:cNvGrpSpPr/>
          <p:nvPr/>
        </p:nvGrpSpPr>
        <p:grpSpPr>
          <a:xfrm>
            <a:off x="6226953" y="4251624"/>
            <a:ext cx="351024" cy="325464"/>
            <a:chOff x="6543825" y="3202075"/>
            <a:chExt cx="296975" cy="275350"/>
          </a:xfrm>
        </p:grpSpPr>
        <p:sp>
          <p:nvSpPr>
            <p:cNvPr id="7228" name="Google Shape;7228;p6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6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6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68"/>
          <p:cNvGrpSpPr/>
          <p:nvPr/>
        </p:nvGrpSpPr>
        <p:grpSpPr>
          <a:xfrm>
            <a:off x="6633934" y="1531372"/>
            <a:ext cx="350079" cy="350079"/>
            <a:chOff x="2037825" y="3254050"/>
            <a:chExt cx="296175" cy="296175"/>
          </a:xfrm>
        </p:grpSpPr>
        <p:sp>
          <p:nvSpPr>
            <p:cNvPr id="7236" name="Google Shape;7236;p68"/>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68"/>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68"/>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8"/>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8"/>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8"/>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2" name="Google Shape;7242;p68"/>
          <p:cNvGrpSpPr/>
          <p:nvPr/>
        </p:nvGrpSpPr>
        <p:grpSpPr>
          <a:xfrm>
            <a:off x="6632072" y="1972539"/>
            <a:ext cx="353802" cy="348926"/>
            <a:chOff x="2034675" y="3617925"/>
            <a:chExt cx="299325" cy="295200"/>
          </a:xfrm>
        </p:grpSpPr>
        <p:sp>
          <p:nvSpPr>
            <p:cNvPr id="7243" name="Google Shape;7243;p68"/>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68"/>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8"/>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8"/>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8"/>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8" name="Google Shape;7248;p68"/>
          <p:cNvGrpSpPr/>
          <p:nvPr/>
        </p:nvGrpSpPr>
        <p:grpSpPr>
          <a:xfrm>
            <a:off x="6633934" y="2418916"/>
            <a:ext cx="350079" cy="349133"/>
            <a:chOff x="2037825" y="3981825"/>
            <a:chExt cx="296175" cy="295375"/>
          </a:xfrm>
        </p:grpSpPr>
        <p:sp>
          <p:nvSpPr>
            <p:cNvPr id="7249" name="Google Shape;7249;p68"/>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8"/>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68"/>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2" name="Google Shape;7252;p68"/>
          <p:cNvGrpSpPr/>
          <p:nvPr/>
        </p:nvGrpSpPr>
        <p:grpSpPr>
          <a:xfrm>
            <a:off x="5318952" y="2915232"/>
            <a:ext cx="350079" cy="285837"/>
            <a:chOff x="3860400" y="3254050"/>
            <a:chExt cx="296175" cy="241825"/>
          </a:xfrm>
        </p:grpSpPr>
        <p:sp>
          <p:nvSpPr>
            <p:cNvPr id="7253" name="Google Shape;7253;p6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8"/>
          <p:cNvGrpSpPr/>
          <p:nvPr/>
        </p:nvGrpSpPr>
        <p:grpSpPr>
          <a:xfrm>
            <a:off x="5318479" y="3331102"/>
            <a:ext cx="351024" cy="350079"/>
            <a:chOff x="3859600" y="3591950"/>
            <a:chExt cx="296975" cy="296175"/>
          </a:xfrm>
        </p:grpSpPr>
        <p:sp>
          <p:nvSpPr>
            <p:cNvPr id="7261" name="Google Shape;7261;p68"/>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8"/>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8"/>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8"/>
          <p:cNvGrpSpPr/>
          <p:nvPr/>
        </p:nvGrpSpPr>
        <p:grpSpPr>
          <a:xfrm>
            <a:off x="5318952" y="3807186"/>
            <a:ext cx="350079" cy="350079"/>
            <a:chOff x="3860400" y="3955025"/>
            <a:chExt cx="296175" cy="296175"/>
          </a:xfrm>
        </p:grpSpPr>
        <p:sp>
          <p:nvSpPr>
            <p:cNvPr id="7265" name="Google Shape;7265;p68"/>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8"/>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8"/>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8"/>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8"/>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68"/>
          <p:cNvGrpSpPr/>
          <p:nvPr/>
        </p:nvGrpSpPr>
        <p:grpSpPr>
          <a:xfrm>
            <a:off x="7534167" y="2883584"/>
            <a:ext cx="355664" cy="349133"/>
            <a:chOff x="5716825" y="3235950"/>
            <a:chExt cx="300900" cy="295375"/>
          </a:xfrm>
        </p:grpSpPr>
        <p:sp>
          <p:nvSpPr>
            <p:cNvPr id="7271" name="Google Shape;7271;p68"/>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8"/>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8"/>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8"/>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5" name="Google Shape;7275;p68"/>
          <p:cNvGrpSpPr/>
          <p:nvPr/>
        </p:nvGrpSpPr>
        <p:grpSpPr>
          <a:xfrm>
            <a:off x="7547199" y="3342272"/>
            <a:ext cx="329601" cy="327739"/>
            <a:chOff x="5727850" y="3609275"/>
            <a:chExt cx="278850" cy="277275"/>
          </a:xfrm>
        </p:grpSpPr>
        <p:sp>
          <p:nvSpPr>
            <p:cNvPr id="7276" name="Google Shape;7276;p68"/>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8"/>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8"/>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8"/>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8"/>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1" name="Google Shape;7281;p68"/>
          <p:cNvGrpSpPr/>
          <p:nvPr/>
        </p:nvGrpSpPr>
        <p:grpSpPr>
          <a:xfrm>
            <a:off x="7558383" y="3807659"/>
            <a:ext cx="307231" cy="349133"/>
            <a:chOff x="5736525" y="3963700"/>
            <a:chExt cx="259925" cy="295375"/>
          </a:xfrm>
        </p:grpSpPr>
        <p:sp>
          <p:nvSpPr>
            <p:cNvPr id="7282" name="Google Shape;7282;p68"/>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68"/>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8"/>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8"/>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8"/>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8"/>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8"/>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9" name="Google Shape;7289;p68"/>
          <p:cNvGrpSpPr/>
          <p:nvPr/>
        </p:nvGrpSpPr>
        <p:grpSpPr>
          <a:xfrm>
            <a:off x="6649963" y="4256985"/>
            <a:ext cx="351024" cy="350079"/>
            <a:chOff x="6553275" y="3604550"/>
            <a:chExt cx="296975" cy="296175"/>
          </a:xfrm>
        </p:grpSpPr>
        <p:sp>
          <p:nvSpPr>
            <p:cNvPr id="7290" name="Google Shape;7290;p68"/>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8"/>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8"/>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8"/>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8"/>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8"/>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299" name="Shape 7299"/>
        <p:cNvGrpSpPr/>
        <p:nvPr/>
      </p:nvGrpSpPr>
      <p:grpSpPr>
        <a:xfrm>
          <a:off x="0" y="0"/>
          <a:ext cx="0" cy="0"/>
          <a:chOff x="0" y="0"/>
          <a:chExt cx="0" cy="0"/>
        </a:xfrm>
      </p:grpSpPr>
      <p:sp>
        <p:nvSpPr>
          <p:cNvPr id="7300" name="Google Shape;7300;p69"/>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chemeClr val="lt1"/>
                </a:solidFill>
                <a:latin typeface="Arial"/>
                <a:ea typeface="Arial"/>
                <a:cs typeface="Arial"/>
                <a:sym typeface="Arial"/>
              </a:rPr>
              <a:t>Help &amp; Support </a:t>
            </a:r>
            <a:r>
              <a:rPr lang="es">
                <a:latin typeface="Arial"/>
                <a:ea typeface="Arial"/>
                <a:cs typeface="Arial"/>
                <a:sym typeface="Arial"/>
              </a:rPr>
              <a:t>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301" name="Google Shape;7301;p69"/>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302" name="Google Shape;7302;p69"/>
          <p:cNvGrpSpPr/>
          <p:nvPr/>
        </p:nvGrpSpPr>
        <p:grpSpPr>
          <a:xfrm>
            <a:off x="877057" y="1532946"/>
            <a:ext cx="294401" cy="353645"/>
            <a:chOff x="-35814600" y="3202075"/>
            <a:chExt cx="242625" cy="291450"/>
          </a:xfrm>
        </p:grpSpPr>
        <p:sp>
          <p:nvSpPr>
            <p:cNvPr id="7303" name="Google Shape;7303;p69"/>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9"/>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9"/>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9"/>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9"/>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9"/>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9"/>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0" name="Google Shape;7310;p69"/>
          <p:cNvGrpSpPr/>
          <p:nvPr/>
        </p:nvGrpSpPr>
        <p:grpSpPr>
          <a:xfrm>
            <a:off x="847435" y="1973866"/>
            <a:ext cx="353645" cy="353888"/>
            <a:chOff x="-35839800" y="3561025"/>
            <a:chExt cx="291450" cy="291650"/>
          </a:xfrm>
        </p:grpSpPr>
        <p:sp>
          <p:nvSpPr>
            <p:cNvPr id="7311" name="Google Shape;7311;p69"/>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9"/>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9"/>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9"/>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9"/>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9"/>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9"/>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8" name="Google Shape;7318;p69"/>
          <p:cNvSpPr/>
          <p:nvPr/>
        </p:nvSpPr>
        <p:spPr>
          <a:xfrm>
            <a:off x="845859" y="24094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9" name="Google Shape;7319;p69"/>
          <p:cNvGrpSpPr/>
          <p:nvPr/>
        </p:nvGrpSpPr>
        <p:grpSpPr>
          <a:xfrm>
            <a:off x="3084980" y="1532946"/>
            <a:ext cx="353645" cy="353645"/>
            <a:chOff x="-34003850" y="3227275"/>
            <a:chExt cx="291450" cy="291450"/>
          </a:xfrm>
        </p:grpSpPr>
        <p:sp>
          <p:nvSpPr>
            <p:cNvPr id="7320" name="Google Shape;7320;p69"/>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9"/>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9"/>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9"/>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9"/>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5" name="Google Shape;7325;p69"/>
          <p:cNvGrpSpPr/>
          <p:nvPr/>
        </p:nvGrpSpPr>
        <p:grpSpPr>
          <a:xfrm>
            <a:off x="3084510" y="1973638"/>
            <a:ext cx="354586" cy="354343"/>
            <a:chOff x="-34004625" y="3585850"/>
            <a:chExt cx="292225" cy="292025"/>
          </a:xfrm>
        </p:grpSpPr>
        <p:sp>
          <p:nvSpPr>
            <p:cNvPr id="7326" name="Google Shape;7326;p69"/>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9"/>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9"/>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9"/>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9"/>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1" name="Google Shape;7331;p69"/>
          <p:cNvGrpSpPr/>
          <p:nvPr/>
        </p:nvGrpSpPr>
        <p:grpSpPr>
          <a:xfrm>
            <a:off x="3084025" y="2408839"/>
            <a:ext cx="355557" cy="354616"/>
            <a:chOff x="-34005425" y="3945575"/>
            <a:chExt cx="293025" cy="292250"/>
          </a:xfrm>
        </p:grpSpPr>
        <p:sp>
          <p:nvSpPr>
            <p:cNvPr id="7332" name="Google Shape;7332;p69"/>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9"/>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9"/>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5" name="Google Shape;7335;p69"/>
          <p:cNvGrpSpPr/>
          <p:nvPr/>
        </p:nvGrpSpPr>
        <p:grpSpPr>
          <a:xfrm>
            <a:off x="1731124" y="2882015"/>
            <a:ext cx="358408" cy="355557"/>
            <a:chOff x="-32174975" y="3192625"/>
            <a:chExt cx="295375" cy="293025"/>
          </a:xfrm>
        </p:grpSpPr>
        <p:sp>
          <p:nvSpPr>
            <p:cNvPr id="7336" name="Google Shape;7336;p69"/>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9"/>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9"/>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9"/>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0" name="Google Shape;7340;p69"/>
          <p:cNvSpPr/>
          <p:nvPr/>
        </p:nvSpPr>
        <p:spPr>
          <a:xfrm>
            <a:off x="1728170" y="33530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69"/>
          <p:cNvSpPr/>
          <p:nvPr/>
        </p:nvSpPr>
        <p:spPr>
          <a:xfrm>
            <a:off x="1732948" y="38181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2" name="Google Shape;7342;p69"/>
          <p:cNvGrpSpPr/>
          <p:nvPr/>
        </p:nvGrpSpPr>
        <p:grpSpPr>
          <a:xfrm>
            <a:off x="3970274" y="2882970"/>
            <a:ext cx="354586" cy="353645"/>
            <a:chOff x="-30345325" y="3184750"/>
            <a:chExt cx="292225" cy="291450"/>
          </a:xfrm>
        </p:grpSpPr>
        <p:sp>
          <p:nvSpPr>
            <p:cNvPr id="7343" name="Google Shape;7343;p69"/>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9"/>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9"/>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9"/>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69"/>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8" name="Google Shape;7348;p69"/>
          <p:cNvGrpSpPr/>
          <p:nvPr/>
        </p:nvGrpSpPr>
        <p:grpSpPr>
          <a:xfrm>
            <a:off x="1295026" y="1532946"/>
            <a:ext cx="353645" cy="353645"/>
            <a:chOff x="-35481425" y="3202075"/>
            <a:chExt cx="291450" cy="291450"/>
          </a:xfrm>
        </p:grpSpPr>
        <p:sp>
          <p:nvSpPr>
            <p:cNvPr id="7349" name="Google Shape;7349;p69"/>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9"/>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9"/>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9"/>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9"/>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9"/>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9"/>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9"/>
          <p:cNvGrpSpPr/>
          <p:nvPr/>
        </p:nvGrpSpPr>
        <p:grpSpPr>
          <a:xfrm>
            <a:off x="1294556" y="1974472"/>
            <a:ext cx="354586" cy="352675"/>
            <a:chOff x="-35482200" y="3561225"/>
            <a:chExt cx="292225" cy="290650"/>
          </a:xfrm>
        </p:grpSpPr>
        <p:sp>
          <p:nvSpPr>
            <p:cNvPr id="7357" name="Google Shape;7357;p69"/>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9"/>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9"/>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69"/>
          <p:cNvGrpSpPr/>
          <p:nvPr/>
        </p:nvGrpSpPr>
        <p:grpSpPr>
          <a:xfrm>
            <a:off x="1295026" y="2409340"/>
            <a:ext cx="353645" cy="353615"/>
            <a:chOff x="-35481425" y="3919600"/>
            <a:chExt cx="291450" cy="291425"/>
          </a:xfrm>
        </p:grpSpPr>
        <p:sp>
          <p:nvSpPr>
            <p:cNvPr id="7361" name="Google Shape;7361;p69"/>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9"/>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69"/>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9"/>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9"/>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9"/>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9"/>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9"/>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9" name="Google Shape;7369;p69"/>
          <p:cNvGrpSpPr/>
          <p:nvPr/>
        </p:nvGrpSpPr>
        <p:grpSpPr>
          <a:xfrm>
            <a:off x="3530661" y="1533431"/>
            <a:ext cx="357468" cy="352675"/>
            <a:chOff x="-33645475" y="3228075"/>
            <a:chExt cx="294600" cy="290650"/>
          </a:xfrm>
        </p:grpSpPr>
        <p:sp>
          <p:nvSpPr>
            <p:cNvPr id="7370" name="Google Shape;7370;p69"/>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9"/>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69"/>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9"/>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9"/>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9"/>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9"/>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9"/>
          <p:cNvGrpSpPr/>
          <p:nvPr/>
        </p:nvGrpSpPr>
        <p:grpSpPr>
          <a:xfrm>
            <a:off x="3531631" y="1973516"/>
            <a:ext cx="355526" cy="354586"/>
            <a:chOff x="-33646250" y="3586425"/>
            <a:chExt cx="293000" cy="292225"/>
          </a:xfrm>
        </p:grpSpPr>
        <p:sp>
          <p:nvSpPr>
            <p:cNvPr id="7378" name="Google Shape;7378;p69"/>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9"/>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0" name="Google Shape;7380;p69"/>
          <p:cNvGrpSpPr/>
          <p:nvPr/>
        </p:nvGrpSpPr>
        <p:grpSpPr>
          <a:xfrm>
            <a:off x="3532101" y="2408369"/>
            <a:ext cx="354586" cy="355557"/>
            <a:chOff x="-33645475" y="3944800"/>
            <a:chExt cx="292225" cy="293025"/>
          </a:xfrm>
        </p:grpSpPr>
        <p:sp>
          <p:nvSpPr>
            <p:cNvPr id="7381" name="Google Shape;7381;p69"/>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9"/>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9"/>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9"/>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9"/>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9"/>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9"/>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9"/>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9"/>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9"/>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9"/>
          <p:cNvGrpSpPr/>
          <p:nvPr/>
        </p:nvGrpSpPr>
        <p:grpSpPr>
          <a:xfrm>
            <a:off x="2185320" y="2882106"/>
            <a:ext cx="352675" cy="355375"/>
            <a:chOff x="-31809525" y="3192625"/>
            <a:chExt cx="290650" cy="292875"/>
          </a:xfrm>
        </p:grpSpPr>
        <p:sp>
          <p:nvSpPr>
            <p:cNvPr id="7392" name="Google Shape;7392;p69"/>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9"/>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9"/>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69"/>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6" name="Google Shape;7396;p69"/>
          <p:cNvGrpSpPr/>
          <p:nvPr/>
        </p:nvGrpSpPr>
        <p:grpSpPr>
          <a:xfrm>
            <a:off x="2184835" y="3352658"/>
            <a:ext cx="353645" cy="355557"/>
            <a:chOff x="-31811100" y="3550975"/>
            <a:chExt cx="291450" cy="293025"/>
          </a:xfrm>
        </p:grpSpPr>
        <p:sp>
          <p:nvSpPr>
            <p:cNvPr id="7397" name="Google Shape;7397;p69"/>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9"/>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9"/>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9"/>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9"/>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9"/>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9"/>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9"/>
          <p:cNvGrpSpPr/>
          <p:nvPr/>
        </p:nvGrpSpPr>
        <p:grpSpPr>
          <a:xfrm>
            <a:off x="2178631" y="3816962"/>
            <a:ext cx="366052" cy="356831"/>
            <a:chOff x="-31817400" y="3910025"/>
            <a:chExt cx="301675" cy="294075"/>
          </a:xfrm>
        </p:grpSpPr>
        <p:sp>
          <p:nvSpPr>
            <p:cNvPr id="7405" name="Google Shape;7405;p69"/>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9"/>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9"/>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8" name="Google Shape;7408;p69"/>
          <p:cNvGrpSpPr/>
          <p:nvPr/>
        </p:nvGrpSpPr>
        <p:grpSpPr>
          <a:xfrm>
            <a:off x="3970259" y="3353143"/>
            <a:ext cx="354616" cy="354586"/>
            <a:chOff x="-30354000" y="3569100"/>
            <a:chExt cx="292250" cy="292225"/>
          </a:xfrm>
        </p:grpSpPr>
        <p:sp>
          <p:nvSpPr>
            <p:cNvPr id="7409" name="Google Shape;7409;p69"/>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9"/>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9"/>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9"/>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9"/>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9"/>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9"/>
          <p:cNvGrpSpPr/>
          <p:nvPr/>
        </p:nvGrpSpPr>
        <p:grpSpPr>
          <a:xfrm>
            <a:off x="1748837" y="1532946"/>
            <a:ext cx="342148" cy="353645"/>
            <a:chOff x="-35118325" y="3202075"/>
            <a:chExt cx="281975" cy="291450"/>
          </a:xfrm>
        </p:grpSpPr>
        <p:sp>
          <p:nvSpPr>
            <p:cNvPr id="7416" name="Google Shape;7416;p69"/>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9"/>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9"/>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9"/>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0" name="Google Shape;7420;p69"/>
          <p:cNvGrpSpPr/>
          <p:nvPr/>
        </p:nvGrpSpPr>
        <p:grpSpPr>
          <a:xfrm>
            <a:off x="1742618" y="1974199"/>
            <a:ext cx="354586" cy="353221"/>
            <a:chOff x="-35123050" y="3561225"/>
            <a:chExt cx="292225" cy="291100"/>
          </a:xfrm>
        </p:grpSpPr>
        <p:sp>
          <p:nvSpPr>
            <p:cNvPr id="7421" name="Google Shape;7421;p69"/>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9"/>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3" name="Google Shape;7423;p69"/>
          <p:cNvGrpSpPr/>
          <p:nvPr/>
        </p:nvGrpSpPr>
        <p:grpSpPr>
          <a:xfrm>
            <a:off x="1784677" y="2409340"/>
            <a:ext cx="270467" cy="353615"/>
            <a:chOff x="-35089175" y="3919600"/>
            <a:chExt cx="222900" cy="291425"/>
          </a:xfrm>
        </p:grpSpPr>
        <p:sp>
          <p:nvSpPr>
            <p:cNvPr id="7424" name="Google Shape;7424;p69"/>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9"/>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6" name="Google Shape;7426;p69"/>
          <p:cNvGrpSpPr/>
          <p:nvPr/>
        </p:nvGrpSpPr>
        <p:grpSpPr>
          <a:xfrm>
            <a:off x="3981673" y="1532703"/>
            <a:ext cx="336445" cy="354131"/>
            <a:chOff x="-33277650" y="3226875"/>
            <a:chExt cx="277275" cy="291850"/>
          </a:xfrm>
        </p:grpSpPr>
        <p:sp>
          <p:nvSpPr>
            <p:cNvPr id="7427" name="Google Shape;7427;p69"/>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9"/>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9"/>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9"/>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9"/>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9"/>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9"/>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69"/>
          <p:cNvGrpSpPr/>
          <p:nvPr/>
        </p:nvGrpSpPr>
        <p:grpSpPr>
          <a:xfrm>
            <a:off x="3973073" y="1973987"/>
            <a:ext cx="353645" cy="353645"/>
            <a:chOff x="-33286325" y="3586425"/>
            <a:chExt cx="291450" cy="291450"/>
          </a:xfrm>
        </p:grpSpPr>
        <p:sp>
          <p:nvSpPr>
            <p:cNvPr id="7435" name="Google Shape;7435;p69"/>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9"/>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9"/>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9"/>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9"/>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9"/>
          <p:cNvGrpSpPr/>
          <p:nvPr/>
        </p:nvGrpSpPr>
        <p:grpSpPr>
          <a:xfrm>
            <a:off x="3973073" y="2408369"/>
            <a:ext cx="353645" cy="355557"/>
            <a:chOff x="-33286325" y="3944800"/>
            <a:chExt cx="291450" cy="293025"/>
          </a:xfrm>
        </p:grpSpPr>
        <p:sp>
          <p:nvSpPr>
            <p:cNvPr id="7441" name="Google Shape;7441;p69"/>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9"/>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9"/>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9"/>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9"/>
          <p:cNvGrpSpPr/>
          <p:nvPr/>
        </p:nvGrpSpPr>
        <p:grpSpPr>
          <a:xfrm>
            <a:off x="2631470" y="2881529"/>
            <a:ext cx="353645" cy="356527"/>
            <a:chOff x="-31452725" y="3191825"/>
            <a:chExt cx="291450" cy="293825"/>
          </a:xfrm>
        </p:grpSpPr>
        <p:sp>
          <p:nvSpPr>
            <p:cNvPr id="7446" name="Google Shape;7446;p69"/>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9"/>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9"/>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9"/>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0" name="Google Shape;7450;p69"/>
          <p:cNvGrpSpPr/>
          <p:nvPr/>
        </p:nvGrpSpPr>
        <p:grpSpPr>
          <a:xfrm>
            <a:off x="2631000" y="3353144"/>
            <a:ext cx="354586" cy="354586"/>
            <a:chOff x="-31452725" y="3551775"/>
            <a:chExt cx="292225" cy="292225"/>
          </a:xfrm>
        </p:grpSpPr>
        <p:sp>
          <p:nvSpPr>
            <p:cNvPr id="7451" name="Google Shape;7451;p69"/>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9"/>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9"/>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9"/>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5" name="Google Shape;7455;p69"/>
          <p:cNvGrpSpPr/>
          <p:nvPr/>
        </p:nvGrpSpPr>
        <p:grpSpPr>
          <a:xfrm>
            <a:off x="2629559" y="3817129"/>
            <a:ext cx="357468" cy="356497"/>
            <a:chOff x="-31455100" y="3909350"/>
            <a:chExt cx="294600" cy="293800"/>
          </a:xfrm>
        </p:grpSpPr>
        <p:sp>
          <p:nvSpPr>
            <p:cNvPr id="7456" name="Google Shape;7456;p69"/>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9"/>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9"/>
          <p:cNvGrpSpPr/>
          <p:nvPr/>
        </p:nvGrpSpPr>
        <p:grpSpPr>
          <a:xfrm>
            <a:off x="3970744" y="3818084"/>
            <a:ext cx="353645" cy="354586"/>
            <a:chOff x="-30345325" y="3918800"/>
            <a:chExt cx="291450" cy="292225"/>
          </a:xfrm>
        </p:grpSpPr>
        <p:sp>
          <p:nvSpPr>
            <p:cNvPr id="7459" name="Google Shape;7459;p69"/>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9"/>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9"/>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9"/>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9"/>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9"/>
          <p:cNvGrpSpPr/>
          <p:nvPr/>
        </p:nvGrpSpPr>
        <p:grpSpPr>
          <a:xfrm>
            <a:off x="2200736" y="1532946"/>
            <a:ext cx="332593" cy="353645"/>
            <a:chOff x="-34755225" y="3202075"/>
            <a:chExt cx="274100" cy="291450"/>
          </a:xfrm>
        </p:grpSpPr>
        <p:sp>
          <p:nvSpPr>
            <p:cNvPr id="7465" name="Google Shape;7465;p69"/>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9"/>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9"/>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9"/>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9"/>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9"/>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9"/>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9"/>
          <p:cNvGrpSpPr/>
          <p:nvPr/>
        </p:nvGrpSpPr>
        <p:grpSpPr>
          <a:xfrm>
            <a:off x="2190209" y="1973987"/>
            <a:ext cx="353645" cy="353645"/>
            <a:chOff x="-34763900" y="3561225"/>
            <a:chExt cx="291450" cy="291450"/>
          </a:xfrm>
        </p:grpSpPr>
        <p:sp>
          <p:nvSpPr>
            <p:cNvPr id="7473" name="Google Shape;7473;p69"/>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9"/>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9"/>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76" name="Google Shape;7476;p69"/>
          <p:cNvSpPr/>
          <p:nvPr/>
        </p:nvSpPr>
        <p:spPr>
          <a:xfrm>
            <a:off x="2189608" y="24094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7" name="Google Shape;7477;p69"/>
          <p:cNvGrpSpPr/>
          <p:nvPr/>
        </p:nvGrpSpPr>
        <p:grpSpPr>
          <a:xfrm>
            <a:off x="845106" y="2882499"/>
            <a:ext cx="354586" cy="354586"/>
            <a:chOff x="-32927950" y="3227275"/>
            <a:chExt cx="292225" cy="292225"/>
          </a:xfrm>
        </p:grpSpPr>
        <p:sp>
          <p:nvSpPr>
            <p:cNvPr id="7478" name="Google Shape;7478;p69"/>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9"/>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9"/>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9"/>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9"/>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9"/>
          <p:cNvGrpSpPr/>
          <p:nvPr/>
        </p:nvGrpSpPr>
        <p:grpSpPr>
          <a:xfrm>
            <a:off x="844621" y="3353613"/>
            <a:ext cx="355557" cy="353645"/>
            <a:chOff x="-32927950" y="3586425"/>
            <a:chExt cx="293025" cy="291450"/>
          </a:xfrm>
        </p:grpSpPr>
        <p:sp>
          <p:nvSpPr>
            <p:cNvPr id="7484" name="Google Shape;7484;p69"/>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9"/>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69"/>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9"/>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9"/>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9" name="Google Shape;7489;p69"/>
          <p:cNvGrpSpPr/>
          <p:nvPr/>
        </p:nvGrpSpPr>
        <p:grpSpPr>
          <a:xfrm>
            <a:off x="845106" y="3817598"/>
            <a:ext cx="354586" cy="355557"/>
            <a:chOff x="-32927950" y="3944800"/>
            <a:chExt cx="292225" cy="293025"/>
          </a:xfrm>
        </p:grpSpPr>
        <p:sp>
          <p:nvSpPr>
            <p:cNvPr id="7490" name="Google Shape;7490;p69"/>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9"/>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9"/>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9"/>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9"/>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9"/>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9"/>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9"/>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9"/>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69"/>
          <p:cNvGrpSpPr/>
          <p:nvPr/>
        </p:nvGrpSpPr>
        <p:grpSpPr>
          <a:xfrm>
            <a:off x="3073898" y="2882849"/>
            <a:ext cx="354586" cy="353888"/>
            <a:chOff x="-31094350" y="3194000"/>
            <a:chExt cx="292225" cy="291650"/>
          </a:xfrm>
        </p:grpSpPr>
        <p:sp>
          <p:nvSpPr>
            <p:cNvPr id="7500" name="Google Shape;7500;p69"/>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9"/>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9"/>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9"/>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69"/>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69"/>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9"/>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9"/>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9"/>
          <p:cNvGrpSpPr/>
          <p:nvPr/>
        </p:nvGrpSpPr>
        <p:grpSpPr>
          <a:xfrm>
            <a:off x="3074368" y="3353341"/>
            <a:ext cx="353645" cy="354191"/>
            <a:chOff x="-31093575" y="3552550"/>
            <a:chExt cx="291450" cy="291900"/>
          </a:xfrm>
        </p:grpSpPr>
        <p:sp>
          <p:nvSpPr>
            <p:cNvPr id="7509" name="Google Shape;7509;p69"/>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9"/>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9"/>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9"/>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9"/>
          <p:cNvGrpSpPr/>
          <p:nvPr/>
        </p:nvGrpSpPr>
        <p:grpSpPr>
          <a:xfrm>
            <a:off x="3074368" y="3818569"/>
            <a:ext cx="353645" cy="353615"/>
            <a:chOff x="-31093575" y="3911725"/>
            <a:chExt cx="291450" cy="291425"/>
          </a:xfrm>
        </p:grpSpPr>
        <p:sp>
          <p:nvSpPr>
            <p:cNvPr id="7514" name="Google Shape;7514;p69"/>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9"/>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9"/>
          <p:cNvGrpSpPr/>
          <p:nvPr/>
        </p:nvGrpSpPr>
        <p:grpSpPr>
          <a:xfrm>
            <a:off x="2183798" y="4275536"/>
            <a:ext cx="356497" cy="354586"/>
            <a:chOff x="-29946000" y="3183175"/>
            <a:chExt cx="293800" cy="292225"/>
          </a:xfrm>
        </p:grpSpPr>
        <p:sp>
          <p:nvSpPr>
            <p:cNvPr id="7517" name="Google Shape;7517;p69"/>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9"/>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9"/>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69"/>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69"/>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9"/>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3" name="Google Shape;7523;p69"/>
          <p:cNvGrpSpPr/>
          <p:nvPr/>
        </p:nvGrpSpPr>
        <p:grpSpPr>
          <a:xfrm>
            <a:off x="2628330" y="1532689"/>
            <a:ext cx="358408" cy="354161"/>
            <a:chOff x="-34408675" y="3202075"/>
            <a:chExt cx="295375" cy="291875"/>
          </a:xfrm>
        </p:grpSpPr>
        <p:sp>
          <p:nvSpPr>
            <p:cNvPr id="7524" name="Google Shape;7524;p69"/>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9"/>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69"/>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9"/>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9"/>
          <p:cNvGrpSpPr/>
          <p:nvPr/>
        </p:nvGrpSpPr>
        <p:grpSpPr>
          <a:xfrm>
            <a:off x="2630241" y="1972683"/>
            <a:ext cx="354586" cy="356254"/>
            <a:chOff x="-34405525" y="3558075"/>
            <a:chExt cx="292225" cy="293600"/>
          </a:xfrm>
        </p:grpSpPr>
        <p:sp>
          <p:nvSpPr>
            <p:cNvPr id="7529" name="Google Shape;7529;p69"/>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9"/>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9"/>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2" name="Google Shape;7532;p69"/>
          <p:cNvGrpSpPr/>
          <p:nvPr/>
        </p:nvGrpSpPr>
        <p:grpSpPr>
          <a:xfrm>
            <a:off x="2629755" y="2409340"/>
            <a:ext cx="355557" cy="353615"/>
            <a:chOff x="-34406325" y="3919600"/>
            <a:chExt cx="293025" cy="291425"/>
          </a:xfrm>
        </p:grpSpPr>
        <p:sp>
          <p:nvSpPr>
            <p:cNvPr id="7533" name="Google Shape;7533;p69"/>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9"/>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9"/>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9"/>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9"/>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9"/>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9"/>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0" name="Google Shape;7540;p69"/>
          <p:cNvGrpSpPr/>
          <p:nvPr/>
        </p:nvGrpSpPr>
        <p:grpSpPr>
          <a:xfrm>
            <a:off x="1293653" y="2888703"/>
            <a:ext cx="353645" cy="342179"/>
            <a:chOff x="-32568800" y="3232000"/>
            <a:chExt cx="291450" cy="282000"/>
          </a:xfrm>
        </p:grpSpPr>
        <p:sp>
          <p:nvSpPr>
            <p:cNvPr id="7541" name="Google Shape;7541;p69"/>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9"/>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69"/>
          <p:cNvGrpSpPr/>
          <p:nvPr/>
        </p:nvGrpSpPr>
        <p:grpSpPr>
          <a:xfrm>
            <a:off x="1293183" y="3353613"/>
            <a:ext cx="354586" cy="353645"/>
            <a:chOff x="-32569575" y="3586425"/>
            <a:chExt cx="292225" cy="291450"/>
          </a:xfrm>
        </p:grpSpPr>
        <p:sp>
          <p:nvSpPr>
            <p:cNvPr id="7544" name="Google Shape;7544;p69"/>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69"/>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6" name="Google Shape;7546;p69"/>
          <p:cNvGrpSpPr/>
          <p:nvPr/>
        </p:nvGrpSpPr>
        <p:grpSpPr>
          <a:xfrm>
            <a:off x="1284098" y="3818205"/>
            <a:ext cx="372756" cy="354343"/>
            <a:chOff x="-32576675" y="3944600"/>
            <a:chExt cx="307200" cy="292025"/>
          </a:xfrm>
        </p:grpSpPr>
        <p:sp>
          <p:nvSpPr>
            <p:cNvPr id="7547" name="Google Shape;7547;p69"/>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9"/>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69"/>
          <p:cNvGrpSpPr/>
          <p:nvPr/>
        </p:nvGrpSpPr>
        <p:grpSpPr>
          <a:xfrm>
            <a:off x="3529065" y="2882500"/>
            <a:ext cx="354586" cy="354586"/>
            <a:chOff x="-30735200" y="3192625"/>
            <a:chExt cx="292225" cy="292225"/>
          </a:xfrm>
        </p:grpSpPr>
        <p:sp>
          <p:nvSpPr>
            <p:cNvPr id="7550" name="Google Shape;7550;p69"/>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9"/>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9"/>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69"/>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69"/>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9"/>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9"/>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7" name="Google Shape;7557;p69"/>
          <p:cNvGrpSpPr/>
          <p:nvPr/>
        </p:nvGrpSpPr>
        <p:grpSpPr>
          <a:xfrm>
            <a:off x="3529065" y="3353932"/>
            <a:ext cx="354586" cy="353008"/>
            <a:chOff x="-30735200" y="3552550"/>
            <a:chExt cx="292225" cy="290925"/>
          </a:xfrm>
        </p:grpSpPr>
        <p:sp>
          <p:nvSpPr>
            <p:cNvPr id="7558" name="Google Shape;7558;p69"/>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9"/>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0" name="Google Shape;7560;p69"/>
          <p:cNvGrpSpPr/>
          <p:nvPr/>
        </p:nvGrpSpPr>
        <p:grpSpPr>
          <a:xfrm>
            <a:off x="3529065" y="3818554"/>
            <a:ext cx="354586" cy="353645"/>
            <a:chOff x="-30735200" y="3910925"/>
            <a:chExt cx="292225" cy="291450"/>
          </a:xfrm>
        </p:grpSpPr>
        <p:sp>
          <p:nvSpPr>
            <p:cNvPr id="7561" name="Google Shape;7561;p69"/>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9"/>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3" name="Google Shape;7563;p69"/>
          <p:cNvSpPr/>
          <p:nvPr/>
        </p:nvSpPr>
        <p:spPr>
          <a:xfrm>
            <a:off x="2632180" y="42756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4" name="Google Shape;7564;p69"/>
          <p:cNvGrpSpPr/>
          <p:nvPr/>
        </p:nvGrpSpPr>
        <p:grpSpPr>
          <a:xfrm>
            <a:off x="4882910" y="1531421"/>
            <a:ext cx="358971" cy="359224"/>
            <a:chOff x="-57956275" y="3197925"/>
            <a:chExt cx="319000" cy="319225"/>
          </a:xfrm>
        </p:grpSpPr>
        <p:sp>
          <p:nvSpPr>
            <p:cNvPr id="7565" name="Google Shape;7565;p69"/>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9"/>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69"/>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69"/>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9"/>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9"/>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69"/>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69"/>
          <p:cNvGrpSpPr/>
          <p:nvPr/>
        </p:nvGrpSpPr>
        <p:grpSpPr>
          <a:xfrm>
            <a:off x="4905064" y="1987846"/>
            <a:ext cx="314662" cy="358971"/>
            <a:chOff x="-57940525" y="3590375"/>
            <a:chExt cx="279625" cy="319000"/>
          </a:xfrm>
        </p:grpSpPr>
        <p:sp>
          <p:nvSpPr>
            <p:cNvPr id="7573" name="Google Shape;7573;p69"/>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9"/>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9"/>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9"/>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69"/>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8" name="Google Shape;7578;p69"/>
          <p:cNvGrpSpPr/>
          <p:nvPr/>
        </p:nvGrpSpPr>
        <p:grpSpPr>
          <a:xfrm>
            <a:off x="4875945" y="2429217"/>
            <a:ext cx="358099" cy="358999"/>
            <a:chOff x="-57959425" y="3982600"/>
            <a:chExt cx="318225" cy="319025"/>
          </a:xfrm>
        </p:grpSpPr>
        <p:sp>
          <p:nvSpPr>
            <p:cNvPr id="7579" name="Google Shape;7579;p69"/>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9"/>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9"/>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9"/>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3" name="Google Shape;7583;p69"/>
          <p:cNvGrpSpPr/>
          <p:nvPr/>
        </p:nvGrpSpPr>
        <p:grpSpPr>
          <a:xfrm>
            <a:off x="7076112" y="1532546"/>
            <a:ext cx="357226" cy="357226"/>
            <a:chOff x="-55987225" y="3198925"/>
            <a:chExt cx="317450" cy="317450"/>
          </a:xfrm>
        </p:grpSpPr>
        <p:sp>
          <p:nvSpPr>
            <p:cNvPr id="7584" name="Google Shape;7584;p69"/>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9"/>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9"/>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9"/>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8" name="Google Shape;7588;p69"/>
          <p:cNvGrpSpPr/>
          <p:nvPr/>
        </p:nvGrpSpPr>
        <p:grpSpPr>
          <a:xfrm>
            <a:off x="7076112" y="1988578"/>
            <a:ext cx="357226" cy="357367"/>
            <a:chOff x="-55987225" y="3591025"/>
            <a:chExt cx="317450" cy="317575"/>
          </a:xfrm>
        </p:grpSpPr>
        <p:sp>
          <p:nvSpPr>
            <p:cNvPr id="7589" name="Google Shape;7589;p69"/>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9"/>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9"/>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9"/>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9"/>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69"/>
          <p:cNvGrpSpPr/>
          <p:nvPr/>
        </p:nvGrpSpPr>
        <p:grpSpPr>
          <a:xfrm>
            <a:off x="7090027" y="2429217"/>
            <a:ext cx="358999" cy="358999"/>
            <a:chOff x="-55988800" y="3982600"/>
            <a:chExt cx="319025" cy="319025"/>
          </a:xfrm>
        </p:grpSpPr>
        <p:sp>
          <p:nvSpPr>
            <p:cNvPr id="7595" name="Google Shape;7595;p69"/>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9"/>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69"/>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69"/>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9"/>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0" name="Google Shape;7600;p69"/>
          <p:cNvGrpSpPr/>
          <p:nvPr/>
        </p:nvGrpSpPr>
        <p:grpSpPr>
          <a:xfrm>
            <a:off x="5748546" y="2887174"/>
            <a:ext cx="356326" cy="358971"/>
            <a:chOff x="-54026025" y="3192625"/>
            <a:chExt cx="316650" cy="319000"/>
          </a:xfrm>
        </p:grpSpPr>
        <p:sp>
          <p:nvSpPr>
            <p:cNvPr id="7601" name="Google Shape;7601;p69"/>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9"/>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9"/>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9"/>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9"/>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9"/>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9"/>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9"/>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9"/>
          <p:cNvGrpSpPr/>
          <p:nvPr/>
        </p:nvGrpSpPr>
        <p:grpSpPr>
          <a:xfrm>
            <a:off x="5768492" y="3358148"/>
            <a:ext cx="316434" cy="358099"/>
            <a:chOff x="-54007925" y="3584850"/>
            <a:chExt cx="281200" cy="318225"/>
          </a:xfrm>
        </p:grpSpPr>
        <p:sp>
          <p:nvSpPr>
            <p:cNvPr id="7610" name="Google Shape;7610;p69"/>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9"/>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9"/>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9"/>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9"/>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9"/>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6" name="Google Shape;7616;p69"/>
          <p:cNvGrpSpPr/>
          <p:nvPr/>
        </p:nvGrpSpPr>
        <p:grpSpPr>
          <a:xfrm>
            <a:off x="5768492" y="3820033"/>
            <a:ext cx="316434" cy="358914"/>
            <a:chOff x="-54007925" y="3975575"/>
            <a:chExt cx="281200" cy="318950"/>
          </a:xfrm>
        </p:grpSpPr>
        <p:sp>
          <p:nvSpPr>
            <p:cNvPr id="7617" name="Google Shape;7617;p69"/>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69"/>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69"/>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9"/>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9"/>
          <p:cNvGrpSpPr/>
          <p:nvPr/>
        </p:nvGrpSpPr>
        <p:grpSpPr>
          <a:xfrm>
            <a:off x="8003359" y="2904504"/>
            <a:ext cx="274770" cy="358492"/>
            <a:chOff x="-52005775" y="3208025"/>
            <a:chExt cx="244175" cy="318575"/>
          </a:xfrm>
        </p:grpSpPr>
        <p:sp>
          <p:nvSpPr>
            <p:cNvPr id="7622" name="Google Shape;7622;p69"/>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9"/>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9"/>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69"/>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69"/>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9"/>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9"/>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9"/>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9"/>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69"/>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69"/>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3" name="Google Shape;7633;p69"/>
          <p:cNvGrpSpPr/>
          <p:nvPr/>
        </p:nvGrpSpPr>
        <p:grpSpPr>
          <a:xfrm>
            <a:off x="5309825" y="1532546"/>
            <a:ext cx="358099" cy="358099"/>
            <a:chOff x="-57568775" y="3198925"/>
            <a:chExt cx="318225" cy="318225"/>
          </a:xfrm>
        </p:grpSpPr>
        <p:sp>
          <p:nvSpPr>
            <p:cNvPr id="7634" name="Google Shape;7634;p69"/>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9"/>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9"/>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9"/>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9"/>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9"/>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9"/>
          <p:cNvGrpSpPr/>
          <p:nvPr/>
        </p:nvGrpSpPr>
        <p:grpSpPr>
          <a:xfrm>
            <a:off x="5331543" y="1987846"/>
            <a:ext cx="314662" cy="358099"/>
            <a:chOff x="-57549075" y="3590375"/>
            <a:chExt cx="279625" cy="318225"/>
          </a:xfrm>
        </p:grpSpPr>
        <p:sp>
          <p:nvSpPr>
            <p:cNvPr id="7641" name="Google Shape;7641;p69"/>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9"/>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9"/>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9"/>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5" name="Google Shape;7645;p69"/>
          <p:cNvGrpSpPr/>
          <p:nvPr/>
        </p:nvGrpSpPr>
        <p:grpSpPr>
          <a:xfrm>
            <a:off x="5323740" y="2429217"/>
            <a:ext cx="359871" cy="359871"/>
            <a:chOff x="-57570350" y="3982600"/>
            <a:chExt cx="319800" cy="319800"/>
          </a:xfrm>
        </p:grpSpPr>
        <p:sp>
          <p:nvSpPr>
            <p:cNvPr id="7646" name="Google Shape;7646;p69"/>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9"/>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9"/>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9"/>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9"/>
          <p:cNvGrpSpPr/>
          <p:nvPr/>
        </p:nvGrpSpPr>
        <p:grpSpPr>
          <a:xfrm>
            <a:off x="7538779" y="1531646"/>
            <a:ext cx="314662" cy="358999"/>
            <a:chOff x="-55576850" y="3198125"/>
            <a:chExt cx="279625" cy="319025"/>
          </a:xfrm>
        </p:grpSpPr>
        <p:sp>
          <p:nvSpPr>
            <p:cNvPr id="7651" name="Google Shape;7651;p69"/>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9"/>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9"/>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9"/>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9"/>
          <p:cNvGrpSpPr/>
          <p:nvPr/>
        </p:nvGrpSpPr>
        <p:grpSpPr>
          <a:xfrm>
            <a:off x="7516174" y="1987621"/>
            <a:ext cx="359871" cy="358324"/>
            <a:chOff x="-55596550" y="3590175"/>
            <a:chExt cx="319800" cy="318425"/>
          </a:xfrm>
        </p:grpSpPr>
        <p:sp>
          <p:nvSpPr>
            <p:cNvPr id="7656" name="Google Shape;7656;p69"/>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9"/>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9"/>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9"/>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9"/>
          <p:cNvGrpSpPr/>
          <p:nvPr/>
        </p:nvGrpSpPr>
        <p:grpSpPr>
          <a:xfrm>
            <a:off x="7531412" y="2428964"/>
            <a:ext cx="358999" cy="359252"/>
            <a:chOff x="-55595775" y="3982375"/>
            <a:chExt cx="319025" cy="319250"/>
          </a:xfrm>
        </p:grpSpPr>
        <p:sp>
          <p:nvSpPr>
            <p:cNvPr id="7661" name="Google Shape;7661;p69"/>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9"/>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9"/>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9"/>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9"/>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69"/>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7" name="Google Shape;7667;p69"/>
          <p:cNvGrpSpPr/>
          <p:nvPr/>
        </p:nvGrpSpPr>
        <p:grpSpPr>
          <a:xfrm>
            <a:off x="6188595" y="2887174"/>
            <a:ext cx="358999" cy="358099"/>
            <a:chOff x="-53635375" y="3192625"/>
            <a:chExt cx="319025" cy="318225"/>
          </a:xfrm>
        </p:grpSpPr>
        <p:sp>
          <p:nvSpPr>
            <p:cNvPr id="7668" name="Google Shape;7668;p69"/>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69"/>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69"/>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1" name="Google Shape;7671;p69"/>
          <p:cNvGrpSpPr/>
          <p:nvPr/>
        </p:nvGrpSpPr>
        <p:grpSpPr>
          <a:xfrm>
            <a:off x="6210763" y="3358148"/>
            <a:ext cx="314662" cy="358999"/>
            <a:chOff x="-53615675" y="3584850"/>
            <a:chExt cx="279625" cy="319025"/>
          </a:xfrm>
        </p:grpSpPr>
        <p:sp>
          <p:nvSpPr>
            <p:cNvPr id="7672" name="Google Shape;7672;p69"/>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9"/>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9"/>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9"/>
          <p:cNvGrpSpPr/>
          <p:nvPr/>
        </p:nvGrpSpPr>
        <p:grpSpPr>
          <a:xfrm>
            <a:off x="6188609" y="3821074"/>
            <a:ext cx="358971" cy="357874"/>
            <a:chOff x="-53634575" y="3976500"/>
            <a:chExt cx="319000" cy="318025"/>
          </a:xfrm>
        </p:grpSpPr>
        <p:sp>
          <p:nvSpPr>
            <p:cNvPr id="7676" name="Google Shape;7676;p69"/>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9"/>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69"/>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69"/>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9"/>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9"/>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69"/>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9"/>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9"/>
          <p:cNvGrpSpPr/>
          <p:nvPr/>
        </p:nvGrpSpPr>
        <p:grpSpPr>
          <a:xfrm>
            <a:off x="7983413" y="3364028"/>
            <a:ext cx="314662" cy="358436"/>
            <a:chOff x="-52023900" y="3590075"/>
            <a:chExt cx="279625" cy="318525"/>
          </a:xfrm>
        </p:grpSpPr>
        <p:sp>
          <p:nvSpPr>
            <p:cNvPr id="7685" name="Google Shape;7685;p69"/>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9"/>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69"/>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69"/>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9"/>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9"/>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69"/>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2" name="Google Shape;7692;p69"/>
          <p:cNvGrpSpPr/>
          <p:nvPr/>
        </p:nvGrpSpPr>
        <p:grpSpPr>
          <a:xfrm>
            <a:off x="5746654" y="1532546"/>
            <a:ext cx="358971" cy="358971"/>
            <a:chOff x="-57173375" y="3198925"/>
            <a:chExt cx="319000" cy="319000"/>
          </a:xfrm>
        </p:grpSpPr>
        <p:sp>
          <p:nvSpPr>
            <p:cNvPr id="7693" name="Google Shape;7693;p69"/>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9"/>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9"/>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69"/>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7" name="Google Shape;7697;p69"/>
          <p:cNvGrpSpPr/>
          <p:nvPr/>
        </p:nvGrpSpPr>
        <p:grpSpPr>
          <a:xfrm>
            <a:off x="5747541" y="2009987"/>
            <a:ext cx="357198" cy="314690"/>
            <a:chOff x="-57176525" y="3610050"/>
            <a:chExt cx="317425" cy="279650"/>
          </a:xfrm>
        </p:grpSpPr>
        <p:sp>
          <p:nvSpPr>
            <p:cNvPr id="7698" name="Google Shape;7698;p69"/>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9"/>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9"/>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9"/>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9"/>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3" name="Google Shape;7703;p69"/>
          <p:cNvGrpSpPr/>
          <p:nvPr/>
        </p:nvGrpSpPr>
        <p:grpSpPr>
          <a:xfrm>
            <a:off x="7957995" y="1532546"/>
            <a:ext cx="358099" cy="356326"/>
            <a:chOff x="-55202750" y="3198925"/>
            <a:chExt cx="318225" cy="316650"/>
          </a:xfrm>
        </p:grpSpPr>
        <p:sp>
          <p:nvSpPr>
            <p:cNvPr id="7704" name="Google Shape;7704;p69"/>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69"/>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6" name="Google Shape;7706;p69"/>
          <p:cNvGrpSpPr/>
          <p:nvPr/>
        </p:nvGrpSpPr>
        <p:grpSpPr>
          <a:xfrm>
            <a:off x="7968629" y="1987846"/>
            <a:ext cx="336830" cy="358099"/>
            <a:chOff x="-55194875" y="3590375"/>
            <a:chExt cx="299325" cy="318225"/>
          </a:xfrm>
        </p:grpSpPr>
        <p:sp>
          <p:nvSpPr>
            <p:cNvPr id="7707" name="Google Shape;7707;p69"/>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69"/>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9"/>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9"/>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9"/>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9"/>
          <p:cNvGrpSpPr/>
          <p:nvPr/>
        </p:nvGrpSpPr>
        <p:grpSpPr>
          <a:xfrm>
            <a:off x="7973247" y="2430117"/>
            <a:ext cx="357198" cy="357198"/>
            <a:chOff x="-55203525" y="3983400"/>
            <a:chExt cx="317425" cy="317425"/>
          </a:xfrm>
        </p:grpSpPr>
        <p:sp>
          <p:nvSpPr>
            <p:cNvPr id="7713" name="Google Shape;7713;p69"/>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9"/>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9"/>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69"/>
          <p:cNvGrpSpPr/>
          <p:nvPr/>
        </p:nvGrpSpPr>
        <p:grpSpPr>
          <a:xfrm>
            <a:off x="6639727" y="2887174"/>
            <a:ext cx="335930" cy="358971"/>
            <a:chOff x="-53232900" y="3192625"/>
            <a:chExt cx="298525" cy="319000"/>
          </a:xfrm>
        </p:grpSpPr>
        <p:sp>
          <p:nvSpPr>
            <p:cNvPr id="7717" name="Google Shape;7717;p69"/>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9"/>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9"/>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9"/>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9"/>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69"/>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69"/>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9"/>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9"/>
          <p:cNvGrpSpPr/>
          <p:nvPr/>
        </p:nvGrpSpPr>
        <p:grpSpPr>
          <a:xfrm>
            <a:off x="6629093" y="3358148"/>
            <a:ext cx="357198" cy="356326"/>
            <a:chOff x="-53242350" y="3584850"/>
            <a:chExt cx="317425" cy="316650"/>
          </a:xfrm>
        </p:grpSpPr>
        <p:sp>
          <p:nvSpPr>
            <p:cNvPr id="7726" name="Google Shape;7726;p69"/>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9"/>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9"/>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69"/>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69"/>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1" name="Google Shape;7731;p69"/>
          <p:cNvGrpSpPr/>
          <p:nvPr/>
        </p:nvGrpSpPr>
        <p:grpSpPr>
          <a:xfrm>
            <a:off x="6650362" y="3820849"/>
            <a:ext cx="314662" cy="358999"/>
            <a:chOff x="-53224225" y="3976300"/>
            <a:chExt cx="279625" cy="319025"/>
          </a:xfrm>
        </p:grpSpPr>
        <p:sp>
          <p:nvSpPr>
            <p:cNvPr id="7732" name="Google Shape;7732;p69"/>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9"/>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69"/>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69"/>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9"/>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69"/>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69"/>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9" name="Google Shape;7739;p69"/>
          <p:cNvGrpSpPr/>
          <p:nvPr/>
        </p:nvGrpSpPr>
        <p:grpSpPr>
          <a:xfrm>
            <a:off x="7961258" y="3828529"/>
            <a:ext cx="358971" cy="358408"/>
            <a:chOff x="-52043575" y="3983125"/>
            <a:chExt cx="319000" cy="318500"/>
          </a:xfrm>
        </p:grpSpPr>
        <p:sp>
          <p:nvSpPr>
            <p:cNvPr id="7740" name="Google Shape;7740;p69"/>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69"/>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69"/>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9"/>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9"/>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9"/>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69"/>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69"/>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9"/>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9"/>
          <p:cNvGrpSpPr/>
          <p:nvPr/>
        </p:nvGrpSpPr>
        <p:grpSpPr>
          <a:xfrm>
            <a:off x="6215199" y="1532546"/>
            <a:ext cx="314662" cy="358971"/>
            <a:chOff x="-56766175" y="3198925"/>
            <a:chExt cx="279625" cy="319000"/>
          </a:xfrm>
        </p:grpSpPr>
        <p:sp>
          <p:nvSpPr>
            <p:cNvPr id="7750" name="Google Shape;7750;p69"/>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9"/>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69"/>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69"/>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9"/>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9"/>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9"/>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69"/>
          <p:cNvGrpSpPr/>
          <p:nvPr/>
        </p:nvGrpSpPr>
        <p:grpSpPr>
          <a:xfrm>
            <a:off x="6214313" y="1987846"/>
            <a:ext cx="316434" cy="358099"/>
            <a:chOff x="-56766175" y="3590375"/>
            <a:chExt cx="281200" cy="318225"/>
          </a:xfrm>
        </p:grpSpPr>
        <p:sp>
          <p:nvSpPr>
            <p:cNvPr id="7758" name="Google Shape;7758;p69"/>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9"/>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69"/>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69"/>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2" name="Google Shape;7762;p69"/>
          <p:cNvGrpSpPr/>
          <p:nvPr/>
        </p:nvGrpSpPr>
        <p:grpSpPr>
          <a:xfrm>
            <a:off x="6251269" y="2429217"/>
            <a:ext cx="272126" cy="358099"/>
            <a:chOff x="-56747275" y="3982600"/>
            <a:chExt cx="241825" cy="318225"/>
          </a:xfrm>
        </p:grpSpPr>
        <p:sp>
          <p:nvSpPr>
            <p:cNvPr id="7763" name="Google Shape;7763;p69"/>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9"/>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9"/>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69"/>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69"/>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9"/>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69"/>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69"/>
          <p:cNvGrpSpPr/>
          <p:nvPr/>
        </p:nvGrpSpPr>
        <p:grpSpPr>
          <a:xfrm>
            <a:off x="4859020" y="3371455"/>
            <a:ext cx="358999" cy="342991"/>
            <a:chOff x="-54812875" y="3596675"/>
            <a:chExt cx="319025" cy="304800"/>
          </a:xfrm>
        </p:grpSpPr>
        <p:sp>
          <p:nvSpPr>
            <p:cNvPr id="7771" name="Google Shape;7771;p69"/>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9"/>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9"/>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69"/>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69"/>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9"/>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9"/>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8" name="Google Shape;7778;p69"/>
          <p:cNvSpPr/>
          <p:nvPr/>
        </p:nvSpPr>
        <p:spPr>
          <a:xfrm>
            <a:off x="5033910" y="3745725"/>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9"/>
          <p:cNvSpPr/>
          <p:nvPr/>
        </p:nvSpPr>
        <p:spPr>
          <a:xfrm>
            <a:off x="5034361" y="3746598"/>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80" name="Google Shape;7780;p69"/>
          <p:cNvGrpSpPr/>
          <p:nvPr/>
        </p:nvGrpSpPr>
        <p:grpSpPr>
          <a:xfrm>
            <a:off x="4881188" y="3827938"/>
            <a:ext cx="314662" cy="358099"/>
            <a:chOff x="-54793175" y="3982600"/>
            <a:chExt cx="279625" cy="318225"/>
          </a:xfrm>
        </p:grpSpPr>
        <p:sp>
          <p:nvSpPr>
            <p:cNvPr id="7781" name="Google Shape;7781;p69"/>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9"/>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9"/>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69"/>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69"/>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9"/>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9"/>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9"/>
          <p:cNvGrpSpPr/>
          <p:nvPr/>
        </p:nvGrpSpPr>
        <p:grpSpPr>
          <a:xfrm>
            <a:off x="7092647" y="2887174"/>
            <a:ext cx="314662" cy="358099"/>
            <a:chOff x="-52832000" y="3192625"/>
            <a:chExt cx="279625" cy="318225"/>
          </a:xfrm>
        </p:grpSpPr>
        <p:sp>
          <p:nvSpPr>
            <p:cNvPr id="7789" name="Google Shape;7789;p69"/>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9"/>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9"/>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69"/>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69"/>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9"/>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9"/>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9"/>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7" name="Google Shape;7797;p69"/>
          <p:cNvGrpSpPr/>
          <p:nvPr/>
        </p:nvGrpSpPr>
        <p:grpSpPr>
          <a:xfrm>
            <a:off x="5779179" y="2428542"/>
            <a:ext cx="323524" cy="358774"/>
            <a:chOff x="-57162350" y="3982000"/>
            <a:chExt cx="287500" cy="318825"/>
          </a:xfrm>
        </p:grpSpPr>
        <p:sp>
          <p:nvSpPr>
            <p:cNvPr id="7798" name="Google Shape;7798;p69"/>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69"/>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9"/>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9"/>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69"/>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69"/>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9"/>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9"/>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6" name="Google Shape;7806;p69"/>
          <p:cNvGrpSpPr/>
          <p:nvPr/>
        </p:nvGrpSpPr>
        <p:grpSpPr>
          <a:xfrm>
            <a:off x="7070492" y="3359048"/>
            <a:ext cx="358971" cy="357198"/>
            <a:chOff x="-52851675" y="3585650"/>
            <a:chExt cx="319000" cy="317425"/>
          </a:xfrm>
        </p:grpSpPr>
        <p:sp>
          <p:nvSpPr>
            <p:cNvPr id="7807" name="Google Shape;7807;p69"/>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69"/>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9"/>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69"/>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69"/>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9"/>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69"/>
          <p:cNvGrpSpPr/>
          <p:nvPr/>
        </p:nvGrpSpPr>
        <p:grpSpPr>
          <a:xfrm>
            <a:off x="7092647" y="3820849"/>
            <a:ext cx="314662" cy="358999"/>
            <a:chOff x="-52832000" y="3976300"/>
            <a:chExt cx="279625" cy="319025"/>
          </a:xfrm>
        </p:grpSpPr>
        <p:sp>
          <p:nvSpPr>
            <p:cNvPr id="7814" name="Google Shape;7814;p69"/>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9"/>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9"/>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9"/>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69"/>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9" name="Google Shape;7819;p69"/>
          <p:cNvGrpSpPr/>
          <p:nvPr/>
        </p:nvGrpSpPr>
        <p:grpSpPr>
          <a:xfrm>
            <a:off x="6209853" y="4275497"/>
            <a:ext cx="316434" cy="358099"/>
            <a:chOff x="-51633225" y="3198925"/>
            <a:chExt cx="281200" cy="318225"/>
          </a:xfrm>
        </p:grpSpPr>
        <p:sp>
          <p:nvSpPr>
            <p:cNvPr id="7820" name="Google Shape;7820;p69"/>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9"/>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69"/>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69"/>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9"/>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9"/>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9"/>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7" name="Google Shape;7827;p69"/>
          <p:cNvGrpSpPr/>
          <p:nvPr/>
        </p:nvGrpSpPr>
        <p:grpSpPr>
          <a:xfrm>
            <a:off x="6628676" y="1533418"/>
            <a:ext cx="365188" cy="357226"/>
            <a:chOff x="-56396775" y="3199700"/>
            <a:chExt cx="324525" cy="317450"/>
          </a:xfrm>
        </p:grpSpPr>
        <p:sp>
          <p:nvSpPr>
            <p:cNvPr id="7828" name="Google Shape;7828;p69"/>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9"/>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69"/>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69"/>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9"/>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9"/>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4" name="Google Shape;7834;p69"/>
          <p:cNvGrpSpPr/>
          <p:nvPr/>
        </p:nvGrpSpPr>
        <p:grpSpPr>
          <a:xfrm>
            <a:off x="6631771" y="1999353"/>
            <a:ext cx="358999" cy="335958"/>
            <a:chOff x="-56394425" y="3600600"/>
            <a:chExt cx="319025" cy="298550"/>
          </a:xfrm>
        </p:grpSpPr>
        <p:sp>
          <p:nvSpPr>
            <p:cNvPr id="7835" name="Google Shape;7835;p69"/>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69"/>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69"/>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8" name="Google Shape;7838;p69"/>
          <p:cNvGrpSpPr/>
          <p:nvPr/>
        </p:nvGrpSpPr>
        <p:grpSpPr>
          <a:xfrm>
            <a:off x="6662538" y="2430117"/>
            <a:ext cx="327068" cy="357198"/>
            <a:chOff x="-56379450" y="3983400"/>
            <a:chExt cx="290650" cy="317425"/>
          </a:xfrm>
        </p:grpSpPr>
        <p:sp>
          <p:nvSpPr>
            <p:cNvPr id="7839" name="Google Shape;7839;p69"/>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69"/>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9"/>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69"/>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69"/>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9"/>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9"/>
            <p:cNvSpPr/>
            <p:nvPr/>
          </p:nvSpPr>
          <p:spPr>
            <a:xfrm>
              <a:off x="-56181750" y="4039300"/>
              <a:ext cx="0" cy="25"/>
            </a:xfrm>
            <a:custGeom>
              <a:rect b="b" l="l" r="r" t="t"/>
              <a:pathLst>
                <a:path extrusionOk="0" h="1" w="0">
                  <a:moveTo>
                    <a:pt x="0"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69"/>
            <p:cNvSpPr/>
            <p:nvPr/>
          </p:nvSpPr>
          <p:spPr>
            <a:xfrm>
              <a:off x="-56332200" y="4039300"/>
              <a:ext cx="25" cy="25"/>
            </a:xfrm>
            <a:custGeom>
              <a:rect b="b" l="l" r="r" t="t"/>
              <a:pathLst>
                <a:path extrusionOk="0" h="1" w="1">
                  <a:moveTo>
                    <a:pt x="1" y="1"/>
                  </a:move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7" name="Google Shape;7847;p69"/>
          <p:cNvGrpSpPr/>
          <p:nvPr/>
        </p:nvGrpSpPr>
        <p:grpSpPr>
          <a:xfrm>
            <a:off x="5326242" y="2894264"/>
            <a:ext cx="316434" cy="358971"/>
            <a:chOff x="-54401725" y="3198925"/>
            <a:chExt cx="281200" cy="319000"/>
          </a:xfrm>
        </p:grpSpPr>
        <p:sp>
          <p:nvSpPr>
            <p:cNvPr id="7848" name="Google Shape;7848;p69"/>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9"/>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9"/>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9"/>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69"/>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69"/>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9"/>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9"/>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69"/>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69"/>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9"/>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9" name="Google Shape;7859;p69"/>
          <p:cNvGrpSpPr/>
          <p:nvPr/>
        </p:nvGrpSpPr>
        <p:grpSpPr>
          <a:xfrm>
            <a:off x="5327128" y="3364365"/>
            <a:ext cx="314662" cy="358099"/>
            <a:chOff x="-54401725" y="3590375"/>
            <a:chExt cx="279625" cy="318225"/>
          </a:xfrm>
        </p:grpSpPr>
        <p:sp>
          <p:nvSpPr>
            <p:cNvPr id="7860" name="Google Shape;7860;p69"/>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69"/>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69"/>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9"/>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9"/>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9"/>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6" name="Google Shape;7866;p69"/>
          <p:cNvGrpSpPr/>
          <p:nvPr/>
        </p:nvGrpSpPr>
        <p:grpSpPr>
          <a:xfrm>
            <a:off x="5324920" y="3827938"/>
            <a:ext cx="319079" cy="358099"/>
            <a:chOff x="-54403300" y="3982600"/>
            <a:chExt cx="283550" cy="318225"/>
          </a:xfrm>
        </p:grpSpPr>
        <p:sp>
          <p:nvSpPr>
            <p:cNvPr id="7867" name="Google Shape;7867;p69"/>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69"/>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69"/>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9"/>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69"/>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2" name="Google Shape;7872;p69"/>
          <p:cNvGrpSpPr/>
          <p:nvPr/>
        </p:nvGrpSpPr>
        <p:grpSpPr>
          <a:xfrm>
            <a:off x="7512313" y="2889172"/>
            <a:ext cx="356298" cy="356973"/>
            <a:chOff x="-52458650" y="3194400"/>
            <a:chExt cx="316625" cy="317225"/>
          </a:xfrm>
        </p:grpSpPr>
        <p:sp>
          <p:nvSpPr>
            <p:cNvPr id="7873" name="Google Shape;7873;p69"/>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9"/>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9"/>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69"/>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69"/>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9"/>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9"/>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9"/>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9"/>
          <p:cNvGrpSpPr/>
          <p:nvPr/>
        </p:nvGrpSpPr>
        <p:grpSpPr>
          <a:xfrm>
            <a:off x="4881188" y="2894264"/>
            <a:ext cx="314662" cy="358971"/>
            <a:chOff x="-54793175" y="3198925"/>
            <a:chExt cx="279625" cy="319000"/>
          </a:xfrm>
        </p:grpSpPr>
        <p:sp>
          <p:nvSpPr>
            <p:cNvPr id="7882" name="Google Shape;7882;p69"/>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9"/>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9"/>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9"/>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9"/>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69"/>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69"/>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69"/>
          <p:cNvGrpSpPr/>
          <p:nvPr/>
        </p:nvGrpSpPr>
        <p:grpSpPr>
          <a:xfrm>
            <a:off x="7521611" y="3358148"/>
            <a:ext cx="337703" cy="357845"/>
            <a:chOff x="-52450000" y="3584850"/>
            <a:chExt cx="300100" cy="318000"/>
          </a:xfrm>
        </p:grpSpPr>
        <p:sp>
          <p:nvSpPr>
            <p:cNvPr id="7890" name="Google Shape;7890;p69"/>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69"/>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9"/>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69"/>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69"/>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9"/>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69"/>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7" name="Google Shape;7897;p69"/>
          <p:cNvGrpSpPr/>
          <p:nvPr/>
        </p:nvGrpSpPr>
        <p:grpSpPr>
          <a:xfrm>
            <a:off x="7533131" y="3822621"/>
            <a:ext cx="314662" cy="357226"/>
            <a:chOff x="-52440550" y="3977875"/>
            <a:chExt cx="279625" cy="317450"/>
          </a:xfrm>
        </p:grpSpPr>
        <p:sp>
          <p:nvSpPr>
            <p:cNvPr id="7898" name="Google Shape;7898;p69"/>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69"/>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69"/>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9"/>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69"/>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69"/>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9"/>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69"/>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6" name="Google Shape;7906;p69"/>
          <p:cNvGrpSpPr/>
          <p:nvPr/>
        </p:nvGrpSpPr>
        <p:grpSpPr>
          <a:xfrm>
            <a:off x="6645066" y="4278827"/>
            <a:ext cx="314662" cy="358999"/>
            <a:chOff x="-51623775" y="3584850"/>
            <a:chExt cx="279625" cy="319025"/>
          </a:xfrm>
        </p:grpSpPr>
        <p:sp>
          <p:nvSpPr>
            <p:cNvPr id="7907" name="Google Shape;7907;p69"/>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69"/>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69"/>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9"/>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9"/>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69"/>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69"/>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9"/>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9"/>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7919" name="Shape 7919"/>
        <p:cNvGrpSpPr/>
        <p:nvPr/>
      </p:nvGrpSpPr>
      <p:grpSpPr>
        <a:xfrm>
          <a:off x="0" y="0"/>
          <a:ext cx="0" cy="0"/>
          <a:chOff x="0" y="0"/>
          <a:chExt cx="0" cy="0"/>
        </a:xfrm>
      </p:grpSpPr>
      <p:sp>
        <p:nvSpPr>
          <p:cNvPr id="7920" name="Google Shape;7920;p70"/>
          <p:cNvSpPr txBox="1"/>
          <p:nvPr>
            <p:ph idx="4294967295" type="title"/>
          </p:nvPr>
        </p:nvSpPr>
        <p:spPr>
          <a:xfrm>
            <a:off x="849675"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Creative Process I</a:t>
            </a:r>
            <a:r>
              <a:rPr lang="es">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921" name="Google Shape;7921;p70"/>
          <p:cNvSpPr txBox="1"/>
          <p:nvPr>
            <p:ph idx="4294967295" type="title"/>
          </p:nvPr>
        </p:nvSpPr>
        <p:spPr>
          <a:xfrm>
            <a:off x="4858400" y="943800"/>
            <a:ext cx="3482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922" name="Google Shape;7922;p70"/>
          <p:cNvGrpSpPr/>
          <p:nvPr/>
        </p:nvGrpSpPr>
        <p:grpSpPr>
          <a:xfrm>
            <a:off x="885675" y="1539249"/>
            <a:ext cx="276003" cy="357300"/>
            <a:chOff x="-50469125" y="3183175"/>
            <a:chExt cx="233150" cy="301825"/>
          </a:xfrm>
        </p:grpSpPr>
        <p:sp>
          <p:nvSpPr>
            <p:cNvPr id="7923" name="Google Shape;7923;p70"/>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0"/>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0"/>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70"/>
          <p:cNvGrpSpPr/>
          <p:nvPr/>
        </p:nvGrpSpPr>
        <p:grpSpPr>
          <a:xfrm>
            <a:off x="845574" y="1974651"/>
            <a:ext cx="356205" cy="355288"/>
            <a:chOff x="-50504575" y="3550975"/>
            <a:chExt cx="300900" cy="300125"/>
          </a:xfrm>
        </p:grpSpPr>
        <p:sp>
          <p:nvSpPr>
            <p:cNvPr id="7927" name="Google Shape;7927;p70"/>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70"/>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0"/>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70"/>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1" name="Google Shape;7931;p70"/>
          <p:cNvGrpSpPr/>
          <p:nvPr/>
        </p:nvGrpSpPr>
        <p:grpSpPr>
          <a:xfrm>
            <a:off x="845574" y="2412893"/>
            <a:ext cx="356205" cy="354341"/>
            <a:chOff x="-50503000" y="3921175"/>
            <a:chExt cx="300900" cy="299325"/>
          </a:xfrm>
        </p:grpSpPr>
        <p:sp>
          <p:nvSpPr>
            <p:cNvPr id="7932" name="Google Shape;7932;p70"/>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70"/>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70"/>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0"/>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0"/>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0"/>
          <p:cNvGrpSpPr/>
          <p:nvPr/>
        </p:nvGrpSpPr>
        <p:grpSpPr>
          <a:xfrm>
            <a:off x="3049627" y="1558811"/>
            <a:ext cx="355258" cy="356205"/>
            <a:chOff x="-48630025" y="3199700"/>
            <a:chExt cx="300100" cy="300900"/>
          </a:xfrm>
        </p:grpSpPr>
        <p:sp>
          <p:nvSpPr>
            <p:cNvPr id="7938" name="Google Shape;7938;p70"/>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0"/>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0"/>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1" name="Google Shape;7941;p70"/>
          <p:cNvGrpSpPr/>
          <p:nvPr/>
        </p:nvGrpSpPr>
        <p:grpSpPr>
          <a:xfrm>
            <a:off x="3049627" y="1996107"/>
            <a:ext cx="355258" cy="355258"/>
            <a:chOff x="-48630025" y="3569100"/>
            <a:chExt cx="300100" cy="300100"/>
          </a:xfrm>
        </p:grpSpPr>
        <p:sp>
          <p:nvSpPr>
            <p:cNvPr id="7942" name="Google Shape;7942;p70"/>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70"/>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70"/>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0"/>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0"/>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70"/>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70"/>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0"/>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0"/>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0"/>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0"/>
          <p:cNvGrpSpPr/>
          <p:nvPr/>
        </p:nvGrpSpPr>
        <p:grpSpPr>
          <a:xfrm>
            <a:off x="3050101" y="2433403"/>
            <a:ext cx="354311" cy="353394"/>
            <a:chOff x="-48629225" y="3938500"/>
            <a:chExt cx="299300" cy="298525"/>
          </a:xfrm>
        </p:grpSpPr>
        <p:sp>
          <p:nvSpPr>
            <p:cNvPr id="7953" name="Google Shape;7953;p70"/>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0"/>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0"/>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0"/>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7" name="Google Shape;7957;p70"/>
          <p:cNvGrpSpPr/>
          <p:nvPr/>
        </p:nvGrpSpPr>
        <p:grpSpPr>
          <a:xfrm>
            <a:off x="1785504" y="2904744"/>
            <a:ext cx="311458" cy="354341"/>
            <a:chOff x="-46762575" y="3200500"/>
            <a:chExt cx="263100" cy="299325"/>
          </a:xfrm>
        </p:grpSpPr>
        <p:sp>
          <p:nvSpPr>
            <p:cNvPr id="7958" name="Google Shape;7958;p70"/>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70"/>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70"/>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0"/>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70"/>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70"/>
          <p:cNvGrpSpPr/>
          <p:nvPr/>
        </p:nvGrpSpPr>
        <p:grpSpPr>
          <a:xfrm>
            <a:off x="1763589" y="3363466"/>
            <a:ext cx="355288" cy="312375"/>
            <a:chOff x="-46779900" y="3588000"/>
            <a:chExt cx="300125" cy="263875"/>
          </a:xfrm>
        </p:grpSpPr>
        <p:sp>
          <p:nvSpPr>
            <p:cNvPr id="7964" name="Google Shape;7964;p70"/>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0"/>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0"/>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70"/>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8" name="Google Shape;7968;p70"/>
          <p:cNvGrpSpPr/>
          <p:nvPr/>
        </p:nvGrpSpPr>
        <p:grpSpPr>
          <a:xfrm>
            <a:off x="1764062" y="3778388"/>
            <a:ext cx="354341" cy="353394"/>
            <a:chOff x="-46779100" y="3938500"/>
            <a:chExt cx="299325" cy="298525"/>
          </a:xfrm>
        </p:grpSpPr>
        <p:sp>
          <p:nvSpPr>
            <p:cNvPr id="7969" name="Google Shape;7969;p70"/>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0"/>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1" name="Google Shape;7971;p70"/>
          <p:cNvGrpSpPr/>
          <p:nvPr/>
        </p:nvGrpSpPr>
        <p:grpSpPr>
          <a:xfrm>
            <a:off x="3971800" y="2911255"/>
            <a:ext cx="355258" cy="355288"/>
            <a:chOff x="-44924250" y="3206000"/>
            <a:chExt cx="300100" cy="300125"/>
          </a:xfrm>
        </p:grpSpPr>
        <p:sp>
          <p:nvSpPr>
            <p:cNvPr id="7972" name="Google Shape;7972;p70"/>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70"/>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0"/>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0"/>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0"/>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7" name="Google Shape;7977;p70"/>
          <p:cNvGrpSpPr/>
          <p:nvPr/>
        </p:nvGrpSpPr>
        <p:grpSpPr>
          <a:xfrm>
            <a:off x="1286286" y="1539249"/>
            <a:ext cx="355258" cy="355258"/>
            <a:chOff x="-50134375" y="3183175"/>
            <a:chExt cx="300100" cy="300100"/>
          </a:xfrm>
        </p:grpSpPr>
        <p:sp>
          <p:nvSpPr>
            <p:cNvPr id="7978" name="Google Shape;7978;p70"/>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70"/>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0"/>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70"/>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70"/>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0"/>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70"/>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70"/>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0"/>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70"/>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8" name="Google Shape;7988;p70"/>
          <p:cNvGrpSpPr/>
          <p:nvPr/>
        </p:nvGrpSpPr>
        <p:grpSpPr>
          <a:xfrm>
            <a:off x="1286286" y="1974651"/>
            <a:ext cx="355258" cy="355288"/>
            <a:chOff x="-50134375" y="3550975"/>
            <a:chExt cx="300100" cy="300125"/>
          </a:xfrm>
        </p:grpSpPr>
        <p:sp>
          <p:nvSpPr>
            <p:cNvPr id="7989" name="Google Shape;7989;p70"/>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70"/>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1" name="Google Shape;7991;p70"/>
          <p:cNvGrpSpPr/>
          <p:nvPr/>
        </p:nvGrpSpPr>
        <p:grpSpPr>
          <a:xfrm>
            <a:off x="1286286" y="2412183"/>
            <a:ext cx="355258" cy="355051"/>
            <a:chOff x="-50134375" y="3920575"/>
            <a:chExt cx="300100" cy="299925"/>
          </a:xfrm>
        </p:grpSpPr>
        <p:sp>
          <p:nvSpPr>
            <p:cNvPr id="7992" name="Google Shape;7992;p70"/>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70"/>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70"/>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70"/>
          <p:cNvGrpSpPr/>
          <p:nvPr/>
        </p:nvGrpSpPr>
        <p:grpSpPr>
          <a:xfrm>
            <a:off x="3497010" y="1559758"/>
            <a:ext cx="357123" cy="355258"/>
            <a:chOff x="-48262200" y="3200500"/>
            <a:chExt cx="301675" cy="300100"/>
          </a:xfrm>
        </p:grpSpPr>
        <p:sp>
          <p:nvSpPr>
            <p:cNvPr id="7996" name="Google Shape;7996;p70"/>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70"/>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0"/>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70"/>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70"/>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0"/>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0"/>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70"/>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70"/>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5" name="Google Shape;8005;p70"/>
          <p:cNvGrpSpPr/>
          <p:nvPr/>
        </p:nvGrpSpPr>
        <p:grpSpPr>
          <a:xfrm>
            <a:off x="3526383" y="1996847"/>
            <a:ext cx="298377" cy="354519"/>
            <a:chOff x="-48233050" y="3569725"/>
            <a:chExt cx="252050" cy="299475"/>
          </a:xfrm>
        </p:grpSpPr>
        <p:sp>
          <p:nvSpPr>
            <p:cNvPr id="8006" name="Google Shape;8006;p70"/>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0"/>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70"/>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9" name="Google Shape;8009;p70"/>
          <p:cNvGrpSpPr/>
          <p:nvPr/>
        </p:nvGrpSpPr>
        <p:grpSpPr>
          <a:xfrm>
            <a:off x="3550148" y="2430591"/>
            <a:ext cx="250847" cy="358070"/>
            <a:chOff x="-48216525" y="3936125"/>
            <a:chExt cx="211900" cy="302475"/>
          </a:xfrm>
        </p:grpSpPr>
        <p:sp>
          <p:nvSpPr>
            <p:cNvPr id="8010" name="Google Shape;8010;p70"/>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0"/>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70"/>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70"/>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4" name="Google Shape;8014;p70"/>
          <p:cNvGrpSpPr/>
          <p:nvPr/>
        </p:nvGrpSpPr>
        <p:grpSpPr>
          <a:xfrm>
            <a:off x="2205866" y="2905661"/>
            <a:ext cx="355258" cy="355288"/>
            <a:chOff x="-46410500" y="3201275"/>
            <a:chExt cx="300100" cy="300125"/>
          </a:xfrm>
        </p:grpSpPr>
        <p:sp>
          <p:nvSpPr>
            <p:cNvPr id="8015" name="Google Shape;8015;p70"/>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70"/>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70"/>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70"/>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70"/>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0" name="Google Shape;8020;p70"/>
          <p:cNvGrpSpPr/>
          <p:nvPr/>
        </p:nvGrpSpPr>
        <p:grpSpPr>
          <a:xfrm>
            <a:off x="2205866" y="3341092"/>
            <a:ext cx="355258" cy="356205"/>
            <a:chOff x="-46409700" y="3569100"/>
            <a:chExt cx="300100" cy="300900"/>
          </a:xfrm>
        </p:grpSpPr>
        <p:sp>
          <p:nvSpPr>
            <p:cNvPr id="8021" name="Google Shape;8021;p70"/>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70"/>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70"/>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70"/>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70"/>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6" name="Google Shape;8026;p70"/>
          <p:cNvGrpSpPr/>
          <p:nvPr/>
        </p:nvGrpSpPr>
        <p:grpSpPr>
          <a:xfrm>
            <a:off x="2193747" y="3776524"/>
            <a:ext cx="379497" cy="358070"/>
            <a:chOff x="-46422300" y="3936925"/>
            <a:chExt cx="320575" cy="302475"/>
          </a:xfrm>
        </p:grpSpPr>
        <p:sp>
          <p:nvSpPr>
            <p:cNvPr id="8027" name="Google Shape;8027;p70"/>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70"/>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70"/>
          <p:cNvGrpSpPr/>
          <p:nvPr/>
        </p:nvGrpSpPr>
        <p:grpSpPr>
          <a:xfrm>
            <a:off x="3971326" y="3330852"/>
            <a:ext cx="356205" cy="355258"/>
            <a:chOff x="-44914800" y="3560450"/>
            <a:chExt cx="300900" cy="300100"/>
          </a:xfrm>
        </p:grpSpPr>
        <p:sp>
          <p:nvSpPr>
            <p:cNvPr id="8030" name="Google Shape;8030;p70"/>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70"/>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70"/>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70"/>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70"/>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70"/>
          <p:cNvGrpSpPr/>
          <p:nvPr/>
        </p:nvGrpSpPr>
        <p:grpSpPr>
          <a:xfrm>
            <a:off x="1726378" y="1539486"/>
            <a:ext cx="354311" cy="354104"/>
            <a:chOff x="-49764975" y="3183375"/>
            <a:chExt cx="299300" cy="299125"/>
          </a:xfrm>
        </p:grpSpPr>
        <p:sp>
          <p:nvSpPr>
            <p:cNvPr id="8036" name="Google Shape;8036;p70"/>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70"/>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70"/>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70"/>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70"/>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70"/>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70"/>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70"/>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70"/>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5" name="Google Shape;8045;p70"/>
          <p:cNvGrpSpPr/>
          <p:nvPr/>
        </p:nvGrpSpPr>
        <p:grpSpPr>
          <a:xfrm>
            <a:off x="1726378" y="1974947"/>
            <a:ext cx="354311" cy="355909"/>
            <a:chOff x="-49764975" y="3551225"/>
            <a:chExt cx="299300" cy="300650"/>
          </a:xfrm>
        </p:grpSpPr>
        <p:sp>
          <p:nvSpPr>
            <p:cNvPr id="8046" name="Google Shape;8046;p70"/>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70"/>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70"/>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70"/>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70"/>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70"/>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70"/>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70"/>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70"/>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70"/>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70"/>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7" name="Google Shape;8057;p70"/>
          <p:cNvGrpSpPr/>
          <p:nvPr/>
        </p:nvGrpSpPr>
        <p:grpSpPr>
          <a:xfrm>
            <a:off x="1724040" y="2411710"/>
            <a:ext cx="358987" cy="355525"/>
            <a:chOff x="-49766550" y="3920175"/>
            <a:chExt cx="303250" cy="300325"/>
          </a:xfrm>
        </p:grpSpPr>
        <p:sp>
          <p:nvSpPr>
            <p:cNvPr id="8058" name="Google Shape;8058;p70"/>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70"/>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70"/>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70"/>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2" name="Google Shape;8062;p70"/>
          <p:cNvGrpSpPr/>
          <p:nvPr/>
        </p:nvGrpSpPr>
        <p:grpSpPr>
          <a:xfrm>
            <a:off x="3939571" y="1559758"/>
            <a:ext cx="357123" cy="354341"/>
            <a:chOff x="-47892800" y="3200500"/>
            <a:chExt cx="301675" cy="299325"/>
          </a:xfrm>
        </p:grpSpPr>
        <p:sp>
          <p:nvSpPr>
            <p:cNvPr id="8063" name="Google Shape;8063;p70"/>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70"/>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70"/>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70"/>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70"/>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70"/>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9" name="Google Shape;8069;p70"/>
          <p:cNvGrpSpPr/>
          <p:nvPr/>
        </p:nvGrpSpPr>
        <p:grpSpPr>
          <a:xfrm>
            <a:off x="4003437" y="1996107"/>
            <a:ext cx="229391" cy="355258"/>
            <a:chOff x="-47839250" y="3569100"/>
            <a:chExt cx="193775" cy="300100"/>
          </a:xfrm>
        </p:grpSpPr>
        <p:sp>
          <p:nvSpPr>
            <p:cNvPr id="8070" name="Google Shape;8070;p70"/>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70"/>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70"/>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70"/>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70"/>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70"/>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6" name="Google Shape;8076;p70"/>
          <p:cNvGrpSpPr/>
          <p:nvPr/>
        </p:nvGrpSpPr>
        <p:grpSpPr>
          <a:xfrm>
            <a:off x="3940503" y="2432456"/>
            <a:ext cx="355258" cy="356205"/>
            <a:chOff x="-47892800" y="3937700"/>
            <a:chExt cx="300100" cy="300900"/>
          </a:xfrm>
        </p:grpSpPr>
        <p:sp>
          <p:nvSpPr>
            <p:cNvPr id="8077" name="Google Shape;8077;p70"/>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70"/>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70"/>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70"/>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70"/>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70"/>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70"/>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70"/>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70"/>
          <p:cNvGrpSpPr/>
          <p:nvPr/>
        </p:nvGrpSpPr>
        <p:grpSpPr>
          <a:xfrm>
            <a:off x="2645798" y="2926170"/>
            <a:ext cx="355258" cy="311458"/>
            <a:chOff x="-46042675" y="3218600"/>
            <a:chExt cx="300100" cy="263100"/>
          </a:xfrm>
        </p:grpSpPr>
        <p:sp>
          <p:nvSpPr>
            <p:cNvPr id="8086" name="Google Shape;8086;p70"/>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70"/>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70"/>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70"/>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0" name="Google Shape;8090;p70"/>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1" name="Google Shape;8091;p70"/>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2" name="Google Shape;8092;p70"/>
          <p:cNvGrpSpPr/>
          <p:nvPr/>
        </p:nvGrpSpPr>
        <p:grpSpPr>
          <a:xfrm>
            <a:off x="2645798" y="3340619"/>
            <a:ext cx="355258" cy="323118"/>
            <a:chOff x="-46042675" y="3568700"/>
            <a:chExt cx="300100" cy="272950"/>
          </a:xfrm>
        </p:grpSpPr>
        <p:sp>
          <p:nvSpPr>
            <p:cNvPr id="8093" name="Google Shape;8093;p70"/>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70"/>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70"/>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70"/>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7" name="Google Shape;8097;p70"/>
          <p:cNvGrpSpPr/>
          <p:nvPr/>
        </p:nvGrpSpPr>
        <p:grpSpPr>
          <a:xfrm>
            <a:off x="2687749" y="3777589"/>
            <a:ext cx="271357" cy="356057"/>
            <a:chOff x="-46007225" y="3937825"/>
            <a:chExt cx="229225" cy="300775"/>
          </a:xfrm>
        </p:grpSpPr>
        <p:sp>
          <p:nvSpPr>
            <p:cNvPr id="8098" name="Google Shape;8098;p70"/>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70"/>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70"/>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70"/>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70"/>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70"/>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70"/>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70"/>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70"/>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70"/>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8" name="Google Shape;8108;p70"/>
          <p:cNvGrpSpPr/>
          <p:nvPr/>
        </p:nvGrpSpPr>
        <p:grpSpPr>
          <a:xfrm>
            <a:off x="3993241" y="3767675"/>
            <a:ext cx="312375" cy="357596"/>
            <a:chOff x="-44895900" y="3929450"/>
            <a:chExt cx="263875" cy="302075"/>
          </a:xfrm>
        </p:grpSpPr>
        <p:sp>
          <p:nvSpPr>
            <p:cNvPr id="8109" name="Google Shape;8109;p70"/>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70"/>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70"/>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70"/>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70"/>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70"/>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5" name="Google Shape;8115;p70"/>
          <p:cNvGrpSpPr/>
          <p:nvPr/>
        </p:nvGrpSpPr>
        <p:grpSpPr>
          <a:xfrm>
            <a:off x="2167060" y="1550436"/>
            <a:ext cx="356205" cy="332885"/>
            <a:chOff x="-49397175" y="3192625"/>
            <a:chExt cx="300900" cy="281200"/>
          </a:xfrm>
        </p:grpSpPr>
        <p:sp>
          <p:nvSpPr>
            <p:cNvPr id="8116" name="Google Shape;8116;p70"/>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70"/>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70"/>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70"/>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70"/>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70"/>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70"/>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3" name="Google Shape;8123;p70"/>
          <p:cNvGrpSpPr/>
          <p:nvPr/>
        </p:nvGrpSpPr>
        <p:grpSpPr>
          <a:xfrm>
            <a:off x="2193163" y="1974651"/>
            <a:ext cx="304000" cy="356205"/>
            <a:chOff x="-49375900" y="3550975"/>
            <a:chExt cx="256800" cy="300900"/>
          </a:xfrm>
        </p:grpSpPr>
        <p:sp>
          <p:nvSpPr>
            <p:cNvPr id="8124" name="Google Shape;8124;p70"/>
            <p:cNvSpPr/>
            <p:nvPr/>
          </p:nvSpPr>
          <p:spPr>
            <a:xfrm>
              <a:off x="-49231775" y="3638425"/>
              <a:ext cx="59100" cy="59075"/>
            </a:xfrm>
            <a:custGeom>
              <a:rect b="b" l="l" r="r" t="t"/>
              <a:pathLst>
                <a:path extrusionOk="0" h="2363" w="2364">
                  <a:moveTo>
                    <a:pt x="1" y="0"/>
                  </a:moveTo>
                  <a:lnTo>
                    <a:pt x="1513" y="2363"/>
                  </a:lnTo>
                  <a:lnTo>
                    <a:pt x="2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70"/>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70"/>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70"/>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70"/>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70"/>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70"/>
            <p:cNvSpPr/>
            <p:nvPr/>
          </p:nvSpPr>
          <p:spPr>
            <a:xfrm>
              <a:off x="-49323125" y="3638425"/>
              <a:ext cx="59100" cy="59075"/>
            </a:xfrm>
            <a:custGeom>
              <a:rect b="b" l="l" r="r" t="t"/>
              <a:pathLst>
                <a:path extrusionOk="0" h="2363" w="2364">
                  <a:moveTo>
                    <a:pt x="0" y="0"/>
                  </a:moveTo>
                  <a:lnTo>
                    <a:pt x="819" y="2363"/>
                  </a:ln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70"/>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70"/>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70"/>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70"/>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5" name="Google Shape;8135;p70"/>
          <p:cNvGrpSpPr/>
          <p:nvPr/>
        </p:nvGrpSpPr>
        <p:grpSpPr>
          <a:xfrm>
            <a:off x="2188516" y="2411946"/>
            <a:ext cx="313293" cy="356205"/>
            <a:chOff x="-49378250" y="3920375"/>
            <a:chExt cx="264650" cy="300900"/>
          </a:xfrm>
        </p:grpSpPr>
        <p:sp>
          <p:nvSpPr>
            <p:cNvPr id="8136" name="Google Shape;8136;p70"/>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70"/>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70"/>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70"/>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70"/>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70"/>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70"/>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3" name="Google Shape;8143;p70"/>
          <p:cNvGrpSpPr/>
          <p:nvPr/>
        </p:nvGrpSpPr>
        <p:grpSpPr>
          <a:xfrm>
            <a:off x="907504" y="2904744"/>
            <a:ext cx="312375" cy="357123"/>
            <a:chOff x="-47505300" y="3200500"/>
            <a:chExt cx="263875" cy="301675"/>
          </a:xfrm>
        </p:grpSpPr>
        <p:sp>
          <p:nvSpPr>
            <p:cNvPr id="8144" name="Google Shape;8144;p70"/>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70"/>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70"/>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70"/>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70"/>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70"/>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70"/>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70"/>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70"/>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70"/>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70"/>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70"/>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70"/>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7" name="Google Shape;8157;p70"/>
          <p:cNvGrpSpPr/>
          <p:nvPr/>
        </p:nvGrpSpPr>
        <p:grpSpPr>
          <a:xfrm>
            <a:off x="885604" y="3341092"/>
            <a:ext cx="356176" cy="355051"/>
            <a:chOff x="-47524975" y="3569100"/>
            <a:chExt cx="300875" cy="299925"/>
          </a:xfrm>
        </p:grpSpPr>
        <p:sp>
          <p:nvSpPr>
            <p:cNvPr id="8158" name="Google Shape;8158;p70"/>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70"/>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70"/>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70"/>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70"/>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3" name="Google Shape;8163;p70"/>
          <p:cNvGrpSpPr/>
          <p:nvPr/>
        </p:nvGrpSpPr>
        <p:grpSpPr>
          <a:xfrm>
            <a:off x="886062" y="3820354"/>
            <a:ext cx="355258" cy="270410"/>
            <a:chOff x="-47523400" y="3973950"/>
            <a:chExt cx="300100" cy="228425"/>
          </a:xfrm>
        </p:grpSpPr>
        <p:sp>
          <p:nvSpPr>
            <p:cNvPr id="8164" name="Google Shape;8164;p70"/>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70"/>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70"/>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70"/>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70"/>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9" name="Google Shape;8169;p70"/>
          <p:cNvGrpSpPr/>
          <p:nvPr/>
        </p:nvGrpSpPr>
        <p:grpSpPr>
          <a:xfrm>
            <a:off x="3091183" y="2903353"/>
            <a:ext cx="354341" cy="357596"/>
            <a:chOff x="-45673275" y="3199325"/>
            <a:chExt cx="299325" cy="302075"/>
          </a:xfrm>
        </p:grpSpPr>
        <p:sp>
          <p:nvSpPr>
            <p:cNvPr id="8170" name="Google Shape;8170;p70"/>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70"/>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70"/>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3" name="Google Shape;8173;p70"/>
          <p:cNvGrpSpPr/>
          <p:nvPr/>
        </p:nvGrpSpPr>
        <p:grpSpPr>
          <a:xfrm>
            <a:off x="3090251" y="3361602"/>
            <a:ext cx="356205" cy="314240"/>
            <a:chOff x="-45674075" y="3586425"/>
            <a:chExt cx="300900" cy="265450"/>
          </a:xfrm>
        </p:grpSpPr>
        <p:sp>
          <p:nvSpPr>
            <p:cNvPr id="8174" name="Google Shape;8174;p70"/>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70"/>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6" name="Google Shape;8176;p70"/>
          <p:cNvGrpSpPr/>
          <p:nvPr/>
        </p:nvGrpSpPr>
        <p:grpSpPr>
          <a:xfrm>
            <a:off x="3091183" y="3777441"/>
            <a:ext cx="354341" cy="356205"/>
            <a:chOff x="-45673275" y="3937700"/>
            <a:chExt cx="299325" cy="300900"/>
          </a:xfrm>
        </p:grpSpPr>
        <p:sp>
          <p:nvSpPr>
            <p:cNvPr id="8177" name="Google Shape;8177;p70"/>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70"/>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70"/>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70"/>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70"/>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70"/>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3" name="Google Shape;8183;p70"/>
          <p:cNvGrpSpPr/>
          <p:nvPr/>
        </p:nvGrpSpPr>
        <p:grpSpPr>
          <a:xfrm>
            <a:off x="2205349" y="4270225"/>
            <a:ext cx="356205" cy="356205"/>
            <a:chOff x="-44512325" y="3176075"/>
            <a:chExt cx="300900" cy="300900"/>
          </a:xfrm>
        </p:grpSpPr>
        <p:sp>
          <p:nvSpPr>
            <p:cNvPr id="8184" name="Google Shape;8184;p70"/>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70"/>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70"/>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7" name="Google Shape;8187;p70"/>
          <p:cNvGrpSpPr/>
          <p:nvPr/>
        </p:nvGrpSpPr>
        <p:grpSpPr>
          <a:xfrm>
            <a:off x="2608689" y="1539249"/>
            <a:ext cx="354341" cy="354341"/>
            <a:chOff x="-49027775" y="3183175"/>
            <a:chExt cx="299325" cy="299325"/>
          </a:xfrm>
        </p:grpSpPr>
        <p:sp>
          <p:nvSpPr>
            <p:cNvPr id="8188" name="Google Shape;8188;p70"/>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70"/>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70"/>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70"/>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70"/>
          <p:cNvGrpSpPr/>
          <p:nvPr/>
        </p:nvGrpSpPr>
        <p:grpSpPr>
          <a:xfrm>
            <a:off x="2608230" y="1974651"/>
            <a:ext cx="355258" cy="357152"/>
            <a:chOff x="-49027775" y="3550975"/>
            <a:chExt cx="300100" cy="301700"/>
          </a:xfrm>
        </p:grpSpPr>
        <p:sp>
          <p:nvSpPr>
            <p:cNvPr id="8193" name="Google Shape;8193;p70"/>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70"/>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70"/>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70"/>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70"/>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70"/>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70"/>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70"/>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70"/>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70"/>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3" name="Google Shape;8203;p70"/>
          <p:cNvGrpSpPr/>
          <p:nvPr/>
        </p:nvGrpSpPr>
        <p:grpSpPr>
          <a:xfrm>
            <a:off x="2606306" y="2411710"/>
            <a:ext cx="359106" cy="355525"/>
            <a:chOff x="-49031025" y="3920175"/>
            <a:chExt cx="303350" cy="300325"/>
          </a:xfrm>
        </p:grpSpPr>
        <p:sp>
          <p:nvSpPr>
            <p:cNvPr id="8204" name="Google Shape;8204;p70"/>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70"/>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70"/>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70"/>
            <p:cNvSpPr/>
            <p:nvPr/>
          </p:nvSpPr>
          <p:spPr>
            <a:xfrm>
              <a:off x="-48838750" y="4078700"/>
              <a:ext cx="51225" cy="66975"/>
            </a:xfrm>
            <a:custGeom>
              <a:rect b="b" l="l" r="r" t="t"/>
              <a:pathLst>
                <a:path extrusionOk="0" h="2679" w="2049">
                  <a:moveTo>
                    <a:pt x="1" y="0"/>
                  </a:moveTo>
                  <a:lnTo>
                    <a:pt x="1734" y="2678"/>
                  </a:lnTo>
                  <a:lnTo>
                    <a:pt x="20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70"/>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70"/>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0" name="Google Shape;8210;p70"/>
          <p:cNvGrpSpPr/>
          <p:nvPr/>
        </p:nvGrpSpPr>
        <p:grpSpPr>
          <a:xfrm>
            <a:off x="1322411" y="2904744"/>
            <a:ext cx="356176" cy="354341"/>
            <a:chOff x="-47155575" y="3200500"/>
            <a:chExt cx="300875" cy="299325"/>
          </a:xfrm>
        </p:grpSpPr>
        <p:sp>
          <p:nvSpPr>
            <p:cNvPr id="8211" name="Google Shape;8211;p70"/>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70"/>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70"/>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70"/>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70"/>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70"/>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7" name="Google Shape;8217;p70"/>
          <p:cNvGrpSpPr/>
          <p:nvPr/>
        </p:nvGrpSpPr>
        <p:grpSpPr>
          <a:xfrm>
            <a:off x="1322870" y="3341092"/>
            <a:ext cx="355258" cy="355258"/>
            <a:chOff x="-47154800" y="3569100"/>
            <a:chExt cx="300100" cy="300100"/>
          </a:xfrm>
        </p:grpSpPr>
        <p:sp>
          <p:nvSpPr>
            <p:cNvPr id="8218" name="Google Shape;8218;p70"/>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70"/>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70"/>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70"/>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70"/>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70"/>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4" name="Google Shape;8224;p70"/>
          <p:cNvGrpSpPr/>
          <p:nvPr/>
        </p:nvGrpSpPr>
        <p:grpSpPr>
          <a:xfrm>
            <a:off x="1323343" y="3779305"/>
            <a:ext cx="354311" cy="353423"/>
            <a:chOff x="-47154000" y="3939275"/>
            <a:chExt cx="299300" cy="298550"/>
          </a:xfrm>
        </p:grpSpPr>
        <p:sp>
          <p:nvSpPr>
            <p:cNvPr id="8225" name="Google Shape;8225;p70"/>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70"/>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70"/>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70"/>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9" name="Google Shape;8229;p70"/>
          <p:cNvGrpSpPr/>
          <p:nvPr/>
        </p:nvGrpSpPr>
        <p:grpSpPr>
          <a:xfrm>
            <a:off x="3548633" y="2904744"/>
            <a:ext cx="312375" cy="354341"/>
            <a:chOff x="-45286550" y="3200500"/>
            <a:chExt cx="263875" cy="299325"/>
          </a:xfrm>
        </p:grpSpPr>
        <p:sp>
          <p:nvSpPr>
            <p:cNvPr id="8230" name="Google Shape;8230;p70"/>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70"/>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70"/>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3" name="Google Shape;8233;p70"/>
          <p:cNvGrpSpPr/>
          <p:nvPr/>
        </p:nvGrpSpPr>
        <p:grpSpPr>
          <a:xfrm>
            <a:off x="3548633" y="3342039"/>
            <a:ext cx="312375" cy="354311"/>
            <a:chOff x="-45286550" y="3569900"/>
            <a:chExt cx="263875" cy="299300"/>
          </a:xfrm>
        </p:grpSpPr>
        <p:sp>
          <p:nvSpPr>
            <p:cNvPr id="8234" name="Google Shape;8234;p70"/>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70"/>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70"/>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70"/>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70"/>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70"/>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0" name="Google Shape;8240;p70"/>
          <p:cNvGrpSpPr/>
          <p:nvPr/>
        </p:nvGrpSpPr>
        <p:grpSpPr>
          <a:xfrm>
            <a:off x="3559820" y="3778388"/>
            <a:ext cx="290001" cy="355258"/>
            <a:chOff x="-45277900" y="3938500"/>
            <a:chExt cx="244975" cy="300100"/>
          </a:xfrm>
        </p:grpSpPr>
        <p:sp>
          <p:nvSpPr>
            <p:cNvPr id="8241" name="Google Shape;8241;p70"/>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70"/>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70"/>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70"/>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5" name="Google Shape;8245;p70"/>
          <p:cNvGrpSpPr/>
          <p:nvPr/>
        </p:nvGrpSpPr>
        <p:grpSpPr>
          <a:xfrm>
            <a:off x="2645769" y="4247490"/>
            <a:ext cx="355258" cy="355258"/>
            <a:chOff x="-44502875" y="3576975"/>
            <a:chExt cx="300100" cy="300100"/>
          </a:xfrm>
        </p:grpSpPr>
        <p:sp>
          <p:nvSpPr>
            <p:cNvPr id="8246" name="Google Shape;8246;p70"/>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70"/>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70"/>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9" name="Google Shape;8249;p70"/>
          <p:cNvGrpSpPr/>
          <p:nvPr/>
        </p:nvGrpSpPr>
        <p:grpSpPr>
          <a:xfrm>
            <a:off x="4858981" y="1973145"/>
            <a:ext cx="356196" cy="354670"/>
            <a:chOff x="-13946200" y="3647075"/>
            <a:chExt cx="353650" cy="352100"/>
          </a:xfrm>
        </p:grpSpPr>
        <p:sp>
          <p:nvSpPr>
            <p:cNvPr id="8250" name="Google Shape;8250;p70"/>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70"/>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70"/>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70"/>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70"/>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70"/>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6" name="Google Shape;8256;p70"/>
          <p:cNvGrpSpPr/>
          <p:nvPr/>
        </p:nvGrpSpPr>
        <p:grpSpPr>
          <a:xfrm>
            <a:off x="6642374" y="1532628"/>
            <a:ext cx="357002" cy="354267"/>
            <a:chOff x="-12163025" y="3214275"/>
            <a:chExt cx="354450" cy="351700"/>
          </a:xfrm>
        </p:grpSpPr>
        <p:sp>
          <p:nvSpPr>
            <p:cNvPr id="8257" name="Google Shape;8257;p70"/>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70"/>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70"/>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0" name="Google Shape;8260;p70"/>
          <p:cNvGrpSpPr/>
          <p:nvPr/>
        </p:nvGrpSpPr>
        <p:grpSpPr>
          <a:xfrm>
            <a:off x="6643154" y="1972365"/>
            <a:ext cx="355441" cy="356232"/>
            <a:chOff x="-12160675" y="3647875"/>
            <a:chExt cx="352900" cy="353650"/>
          </a:xfrm>
        </p:grpSpPr>
        <p:sp>
          <p:nvSpPr>
            <p:cNvPr id="8261" name="Google Shape;8261;p70"/>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70"/>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70"/>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70"/>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70"/>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70"/>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70"/>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8" name="Google Shape;8268;p70"/>
          <p:cNvGrpSpPr/>
          <p:nvPr/>
        </p:nvGrpSpPr>
        <p:grpSpPr>
          <a:xfrm>
            <a:off x="6653870" y="2416821"/>
            <a:ext cx="354635" cy="356232"/>
            <a:chOff x="-12160675" y="4081850"/>
            <a:chExt cx="352100" cy="353650"/>
          </a:xfrm>
        </p:grpSpPr>
        <p:sp>
          <p:nvSpPr>
            <p:cNvPr id="8269" name="Google Shape;8269;p70"/>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70"/>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70"/>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70"/>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70"/>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70"/>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5" name="Google Shape;8275;p70"/>
          <p:cNvGrpSpPr/>
          <p:nvPr/>
        </p:nvGrpSpPr>
        <p:grpSpPr>
          <a:xfrm>
            <a:off x="4858836" y="2891264"/>
            <a:ext cx="355416" cy="355652"/>
            <a:chOff x="-10391650" y="3180600"/>
            <a:chExt cx="352875" cy="353075"/>
          </a:xfrm>
        </p:grpSpPr>
        <p:sp>
          <p:nvSpPr>
            <p:cNvPr id="8276" name="Google Shape;8276;p70"/>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70"/>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70"/>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70"/>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70"/>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70"/>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70"/>
          <p:cNvGrpSpPr/>
          <p:nvPr/>
        </p:nvGrpSpPr>
        <p:grpSpPr>
          <a:xfrm>
            <a:off x="4858835" y="3368062"/>
            <a:ext cx="354635" cy="353890"/>
            <a:chOff x="-10390875" y="3616350"/>
            <a:chExt cx="352100" cy="351325"/>
          </a:xfrm>
        </p:grpSpPr>
        <p:sp>
          <p:nvSpPr>
            <p:cNvPr id="8283" name="Google Shape;8283;p70"/>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70"/>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70"/>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6" name="Google Shape;8286;p70"/>
          <p:cNvGrpSpPr/>
          <p:nvPr/>
        </p:nvGrpSpPr>
        <p:grpSpPr>
          <a:xfrm>
            <a:off x="7525810" y="2892727"/>
            <a:ext cx="312585" cy="354670"/>
            <a:chOff x="-10370400" y="4049550"/>
            <a:chExt cx="310350" cy="352100"/>
          </a:xfrm>
        </p:grpSpPr>
        <p:sp>
          <p:nvSpPr>
            <p:cNvPr id="8287" name="Google Shape;8287;p70"/>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70"/>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70"/>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70"/>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70"/>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2" name="Google Shape;8292;p70"/>
          <p:cNvGrpSpPr/>
          <p:nvPr/>
        </p:nvGrpSpPr>
        <p:grpSpPr>
          <a:xfrm>
            <a:off x="6630066" y="2891668"/>
            <a:ext cx="379236" cy="354847"/>
            <a:chOff x="-8674650" y="3210975"/>
            <a:chExt cx="376525" cy="352275"/>
          </a:xfrm>
        </p:grpSpPr>
        <p:sp>
          <p:nvSpPr>
            <p:cNvPr id="8293" name="Google Shape;8293;p70"/>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70"/>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70"/>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70"/>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70"/>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70"/>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9" name="Google Shape;8299;p70"/>
          <p:cNvGrpSpPr/>
          <p:nvPr/>
        </p:nvGrpSpPr>
        <p:grpSpPr>
          <a:xfrm>
            <a:off x="5301563" y="1973145"/>
            <a:ext cx="356221" cy="354670"/>
            <a:chOff x="-13512225" y="3647075"/>
            <a:chExt cx="353675" cy="352100"/>
          </a:xfrm>
        </p:grpSpPr>
        <p:sp>
          <p:nvSpPr>
            <p:cNvPr id="8300" name="Google Shape;8300;p70"/>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70"/>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70"/>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70"/>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70"/>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70"/>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70"/>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70"/>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70"/>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70"/>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0" name="Google Shape;8310;p70"/>
          <p:cNvGrpSpPr/>
          <p:nvPr/>
        </p:nvGrpSpPr>
        <p:grpSpPr>
          <a:xfrm>
            <a:off x="5311876" y="2417211"/>
            <a:ext cx="356221" cy="355451"/>
            <a:chOff x="-13512225" y="4080275"/>
            <a:chExt cx="353675" cy="352875"/>
          </a:xfrm>
        </p:grpSpPr>
        <p:sp>
          <p:nvSpPr>
            <p:cNvPr id="8311" name="Google Shape;8311;p70"/>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70"/>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70"/>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70"/>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70"/>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70"/>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7" name="Google Shape;8317;p70"/>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70"/>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70"/>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70"/>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70"/>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2" name="Google Shape;8322;p70"/>
          <p:cNvGrpSpPr/>
          <p:nvPr/>
        </p:nvGrpSpPr>
        <p:grpSpPr>
          <a:xfrm>
            <a:off x="7084956" y="1564572"/>
            <a:ext cx="356196" cy="290379"/>
            <a:chOff x="-11728250" y="3245400"/>
            <a:chExt cx="353650" cy="288275"/>
          </a:xfrm>
        </p:grpSpPr>
        <p:sp>
          <p:nvSpPr>
            <p:cNvPr id="8323" name="Google Shape;8323;p70"/>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70"/>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5" name="Google Shape;8325;p70"/>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70"/>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70"/>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8" name="Google Shape;8328;p70"/>
          <p:cNvGrpSpPr/>
          <p:nvPr/>
        </p:nvGrpSpPr>
        <p:grpSpPr>
          <a:xfrm>
            <a:off x="7117464" y="2417211"/>
            <a:ext cx="311804" cy="355451"/>
            <a:chOff x="-11703850" y="4081850"/>
            <a:chExt cx="309575" cy="352875"/>
          </a:xfrm>
        </p:grpSpPr>
        <p:sp>
          <p:nvSpPr>
            <p:cNvPr id="8329" name="Google Shape;8329;p70"/>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70"/>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70"/>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70"/>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70"/>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70"/>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70"/>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70"/>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7" name="Google Shape;8337;p70"/>
          <p:cNvGrpSpPr/>
          <p:nvPr/>
        </p:nvGrpSpPr>
        <p:grpSpPr>
          <a:xfrm>
            <a:off x="5306120" y="2891364"/>
            <a:ext cx="357002" cy="355451"/>
            <a:chOff x="-9958475" y="3180025"/>
            <a:chExt cx="354450" cy="352875"/>
          </a:xfrm>
        </p:grpSpPr>
        <p:sp>
          <p:nvSpPr>
            <p:cNvPr id="8338" name="Google Shape;8338;p70"/>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70"/>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70"/>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70"/>
          <p:cNvGrpSpPr/>
          <p:nvPr/>
        </p:nvGrpSpPr>
        <p:grpSpPr>
          <a:xfrm>
            <a:off x="5315247" y="3367345"/>
            <a:ext cx="337966" cy="355325"/>
            <a:chOff x="-9949025" y="3615575"/>
            <a:chExt cx="335550" cy="352750"/>
          </a:xfrm>
        </p:grpSpPr>
        <p:sp>
          <p:nvSpPr>
            <p:cNvPr id="8342" name="Google Shape;8342;p70"/>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70"/>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70"/>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5" name="Google Shape;8345;p70"/>
          <p:cNvGrpSpPr/>
          <p:nvPr/>
        </p:nvGrpSpPr>
        <p:grpSpPr>
          <a:xfrm>
            <a:off x="7950093" y="2890851"/>
            <a:ext cx="360175" cy="358423"/>
            <a:chOff x="-9961625" y="4048175"/>
            <a:chExt cx="357600" cy="355825"/>
          </a:xfrm>
        </p:grpSpPr>
        <p:sp>
          <p:nvSpPr>
            <p:cNvPr id="8346" name="Google Shape;8346;p70"/>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70"/>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70"/>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70"/>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70"/>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70"/>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2" name="Google Shape;8352;p70"/>
          <p:cNvGrpSpPr/>
          <p:nvPr/>
        </p:nvGrpSpPr>
        <p:grpSpPr>
          <a:xfrm>
            <a:off x="6636814" y="3366363"/>
            <a:ext cx="364959" cy="357289"/>
            <a:chOff x="-8680950" y="3624225"/>
            <a:chExt cx="362350" cy="354700"/>
          </a:xfrm>
        </p:grpSpPr>
        <p:sp>
          <p:nvSpPr>
            <p:cNvPr id="8353" name="Google Shape;8353;p70"/>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70"/>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70"/>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70"/>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70"/>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70"/>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9" name="Google Shape;8359;p70"/>
          <p:cNvGrpSpPr/>
          <p:nvPr/>
        </p:nvGrpSpPr>
        <p:grpSpPr>
          <a:xfrm>
            <a:off x="5773058" y="1532024"/>
            <a:ext cx="313365" cy="355476"/>
            <a:chOff x="-13056975" y="3212300"/>
            <a:chExt cx="311125" cy="352900"/>
          </a:xfrm>
        </p:grpSpPr>
        <p:sp>
          <p:nvSpPr>
            <p:cNvPr id="8360" name="Google Shape;8360;p70"/>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70"/>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70"/>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70"/>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4" name="Google Shape;8364;p70"/>
          <p:cNvGrpSpPr/>
          <p:nvPr/>
        </p:nvGrpSpPr>
        <p:grpSpPr>
          <a:xfrm>
            <a:off x="5750446" y="1972818"/>
            <a:ext cx="358588" cy="355325"/>
            <a:chOff x="-13077450" y="3647075"/>
            <a:chExt cx="356025" cy="352750"/>
          </a:xfrm>
        </p:grpSpPr>
        <p:sp>
          <p:nvSpPr>
            <p:cNvPr id="8365" name="Google Shape;8365;p70"/>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70"/>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7" name="Google Shape;8367;p70"/>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8" name="Google Shape;8368;p70"/>
          <p:cNvGrpSpPr/>
          <p:nvPr/>
        </p:nvGrpSpPr>
        <p:grpSpPr>
          <a:xfrm>
            <a:off x="5761552" y="2416418"/>
            <a:ext cx="357002" cy="357037"/>
            <a:chOff x="-13079025" y="4079475"/>
            <a:chExt cx="354450" cy="354450"/>
          </a:xfrm>
        </p:grpSpPr>
        <p:sp>
          <p:nvSpPr>
            <p:cNvPr id="8369" name="Google Shape;8369;p70"/>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70"/>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70"/>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70"/>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3" name="Google Shape;8373;p70"/>
          <p:cNvGrpSpPr/>
          <p:nvPr/>
        </p:nvGrpSpPr>
        <p:grpSpPr>
          <a:xfrm>
            <a:off x="7534619" y="1532427"/>
            <a:ext cx="356221" cy="354670"/>
            <a:chOff x="-11292700" y="3213875"/>
            <a:chExt cx="353675" cy="352100"/>
          </a:xfrm>
        </p:grpSpPr>
        <p:sp>
          <p:nvSpPr>
            <p:cNvPr id="8374" name="Google Shape;8374;p70"/>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70"/>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70"/>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70"/>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70"/>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70"/>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70"/>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1" name="Google Shape;8381;p70"/>
          <p:cNvGrpSpPr/>
          <p:nvPr/>
        </p:nvGrpSpPr>
        <p:grpSpPr>
          <a:xfrm>
            <a:off x="7528677" y="1972365"/>
            <a:ext cx="368106" cy="356232"/>
            <a:chOff x="-11299000" y="3647875"/>
            <a:chExt cx="365475" cy="353650"/>
          </a:xfrm>
        </p:grpSpPr>
        <p:sp>
          <p:nvSpPr>
            <p:cNvPr id="8382" name="Google Shape;8382;p70"/>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70"/>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70"/>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70"/>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70"/>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70"/>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8" name="Google Shape;8388;p70"/>
          <p:cNvGrpSpPr/>
          <p:nvPr/>
        </p:nvGrpSpPr>
        <p:grpSpPr>
          <a:xfrm>
            <a:off x="7544139" y="2428316"/>
            <a:ext cx="357808" cy="333240"/>
            <a:chOff x="-11295075" y="4092875"/>
            <a:chExt cx="355250" cy="330825"/>
          </a:xfrm>
        </p:grpSpPr>
        <p:sp>
          <p:nvSpPr>
            <p:cNvPr id="8389" name="Google Shape;8389;p70"/>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70"/>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70"/>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70"/>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70"/>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4" name="Google Shape;8394;p70"/>
          <p:cNvGrpSpPr/>
          <p:nvPr/>
        </p:nvGrpSpPr>
        <p:grpSpPr>
          <a:xfrm>
            <a:off x="5769739" y="2891364"/>
            <a:ext cx="312585" cy="355451"/>
            <a:chOff x="-9500075" y="3180800"/>
            <a:chExt cx="310350" cy="352875"/>
          </a:xfrm>
        </p:grpSpPr>
        <p:sp>
          <p:nvSpPr>
            <p:cNvPr id="8395" name="Google Shape;8395;p70"/>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70"/>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70"/>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70"/>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70"/>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70"/>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70"/>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70"/>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70"/>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4" name="Google Shape;8404;p70"/>
          <p:cNvGrpSpPr/>
          <p:nvPr/>
        </p:nvGrpSpPr>
        <p:grpSpPr>
          <a:xfrm>
            <a:off x="5747530" y="3366879"/>
            <a:ext cx="356221" cy="356257"/>
            <a:chOff x="-9523700" y="3614000"/>
            <a:chExt cx="353675" cy="353675"/>
          </a:xfrm>
        </p:grpSpPr>
        <p:sp>
          <p:nvSpPr>
            <p:cNvPr id="8405" name="Google Shape;8405;p70"/>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70"/>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70"/>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70"/>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70"/>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70"/>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70"/>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70"/>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70"/>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4" name="Google Shape;8414;p70"/>
          <p:cNvGrpSpPr/>
          <p:nvPr/>
        </p:nvGrpSpPr>
        <p:grpSpPr>
          <a:xfrm>
            <a:off x="7532481" y="3389521"/>
            <a:ext cx="356221" cy="354670"/>
            <a:chOff x="-9523700" y="4049550"/>
            <a:chExt cx="353675" cy="352100"/>
          </a:xfrm>
        </p:grpSpPr>
        <p:sp>
          <p:nvSpPr>
            <p:cNvPr id="8415" name="Google Shape;8415;p70"/>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70"/>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70"/>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70"/>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70"/>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70"/>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70"/>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2" name="Google Shape;8422;p70"/>
          <p:cNvGrpSpPr/>
          <p:nvPr/>
        </p:nvGrpSpPr>
        <p:grpSpPr>
          <a:xfrm>
            <a:off x="7088596" y="3389494"/>
            <a:ext cx="357002" cy="311029"/>
            <a:chOff x="-8209150" y="3659675"/>
            <a:chExt cx="354450" cy="308775"/>
          </a:xfrm>
        </p:grpSpPr>
        <p:sp>
          <p:nvSpPr>
            <p:cNvPr id="8423" name="Google Shape;8423;p70"/>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70"/>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70"/>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70"/>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70"/>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70"/>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9" name="Google Shape;8429;p70"/>
          <p:cNvGrpSpPr/>
          <p:nvPr/>
        </p:nvGrpSpPr>
        <p:grpSpPr>
          <a:xfrm>
            <a:off x="6202157" y="2418407"/>
            <a:ext cx="356221" cy="353059"/>
            <a:chOff x="-12643475" y="4081850"/>
            <a:chExt cx="353675" cy="350500"/>
          </a:xfrm>
        </p:grpSpPr>
        <p:sp>
          <p:nvSpPr>
            <p:cNvPr id="8430" name="Google Shape;8430;p70"/>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70"/>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70"/>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70"/>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34" name="Google Shape;8434;p70"/>
          <p:cNvSpPr/>
          <p:nvPr/>
        </p:nvSpPr>
        <p:spPr>
          <a:xfrm>
            <a:off x="8015262" y="1973047"/>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35" name="Google Shape;8435;p70"/>
          <p:cNvGrpSpPr/>
          <p:nvPr/>
        </p:nvGrpSpPr>
        <p:grpSpPr>
          <a:xfrm>
            <a:off x="7984757" y="2428316"/>
            <a:ext cx="356221" cy="333240"/>
            <a:chOff x="-10858725" y="4092875"/>
            <a:chExt cx="353675" cy="330825"/>
          </a:xfrm>
        </p:grpSpPr>
        <p:sp>
          <p:nvSpPr>
            <p:cNvPr id="8436" name="Google Shape;8436;p70"/>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70"/>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70"/>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70"/>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70"/>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70"/>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2" name="Google Shape;8442;p70"/>
          <p:cNvGrpSpPr/>
          <p:nvPr/>
        </p:nvGrpSpPr>
        <p:grpSpPr>
          <a:xfrm>
            <a:off x="6243280" y="3367282"/>
            <a:ext cx="252278" cy="355451"/>
            <a:chOff x="-9039300" y="3614000"/>
            <a:chExt cx="250475" cy="352875"/>
          </a:xfrm>
        </p:grpSpPr>
        <p:sp>
          <p:nvSpPr>
            <p:cNvPr id="8443" name="Google Shape;8443;p70"/>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70"/>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5" name="Google Shape;8445;p70"/>
          <p:cNvGrpSpPr/>
          <p:nvPr/>
        </p:nvGrpSpPr>
        <p:grpSpPr>
          <a:xfrm>
            <a:off x="7975246" y="3389521"/>
            <a:ext cx="354635" cy="354670"/>
            <a:chOff x="-9088150" y="4049550"/>
            <a:chExt cx="352100" cy="352100"/>
          </a:xfrm>
        </p:grpSpPr>
        <p:sp>
          <p:nvSpPr>
            <p:cNvPr id="8446" name="Google Shape;8446;p70"/>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70"/>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70"/>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70"/>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70"/>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70"/>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2" name="Google Shape;8452;p70"/>
          <p:cNvGrpSpPr/>
          <p:nvPr/>
        </p:nvGrpSpPr>
        <p:grpSpPr>
          <a:xfrm>
            <a:off x="7109610" y="2891754"/>
            <a:ext cx="315757" cy="354670"/>
            <a:chOff x="-8191825" y="3174500"/>
            <a:chExt cx="313500" cy="352100"/>
          </a:xfrm>
        </p:grpSpPr>
        <p:sp>
          <p:nvSpPr>
            <p:cNvPr id="8453" name="Google Shape;8453;p70"/>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70"/>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70"/>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6" name="Google Shape;8456;p70"/>
          <p:cNvGrpSpPr/>
          <p:nvPr/>
        </p:nvGrpSpPr>
        <p:grpSpPr>
          <a:xfrm>
            <a:off x="4858968" y="1532275"/>
            <a:ext cx="356221" cy="354973"/>
            <a:chOff x="-13947000" y="3212800"/>
            <a:chExt cx="353675" cy="352400"/>
          </a:xfrm>
        </p:grpSpPr>
        <p:sp>
          <p:nvSpPr>
            <p:cNvPr id="8457" name="Google Shape;8457;p70"/>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70"/>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59" name="Google Shape;8459;p70"/>
          <p:cNvSpPr/>
          <p:nvPr/>
        </p:nvSpPr>
        <p:spPr>
          <a:xfrm>
            <a:off x="4902088" y="2417809"/>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60" name="Google Shape;8460;p70"/>
          <p:cNvGrpSpPr/>
          <p:nvPr/>
        </p:nvGrpSpPr>
        <p:grpSpPr>
          <a:xfrm>
            <a:off x="5301563" y="1531633"/>
            <a:ext cx="356221" cy="356257"/>
            <a:chOff x="-13512225" y="3211525"/>
            <a:chExt cx="353675" cy="353675"/>
          </a:xfrm>
        </p:grpSpPr>
        <p:sp>
          <p:nvSpPr>
            <p:cNvPr id="8461" name="Google Shape;8461;p70"/>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70"/>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70"/>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70"/>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70"/>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6" name="Google Shape;8466;p70"/>
          <p:cNvGrpSpPr/>
          <p:nvPr/>
        </p:nvGrpSpPr>
        <p:grpSpPr>
          <a:xfrm>
            <a:off x="6191845" y="1532024"/>
            <a:ext cx="356221" cy="355476"/>
            <a:chOff x="-12643475" y="3212300"/>
            <a:chExt cx="353675" cy="352900"/>
          </a:xfrm>
        </p:grpSpPr>
        <p:sp>
          <p:nvSpPr>
            <p:cNvPr id="8467" name="Google Shape;8467;p70"/>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70"/>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70"/>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70"/>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70"/>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70"/>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70"/>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70"/>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70"/>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6" name="Google Shape;8476;p70"/>
          <p:cNvGrpSpPr/>
          <p:nvPr/>
        </p:nvGrpSpPr>
        <p:grpSpPr>
          <a:xfrm>
            <a:off x="6191845" y="1983798"/>
            <a:ext cx="356221" cy="333366"/>
            <a:chOff x="-12643475" y="3657325"/>
            <a:chExt cx="353675" cy="330950"/>
          </a:xfrm>
        </p:grpSpPr>
        <p:sp>
          <p:nvSpPr>
            <p:cNvPr id="8477" name="Google Shape;8477;p70"/>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70"/>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70"/>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70"/>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70"/>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70"/>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3" name="Google Shape;8483;p70"/>
          <p:cNvGrpSpPr/>
          <p:nvPr/>
        </p:nvGrpSpPr>
        <p:grpSpPr>
          <a:xfrm>
            <a:off x="7974847" y="1532427"/>
            <a:ext cx="355416" cy="354670"/>
            <a:chOff x="-10857925" y="3213875"/>
            <a:chExt cx="352875" cy="352100"/>
          </a:xfrm>
        </p:grpSpPr>
        <p:sp>
          <p:nvSpPr>
            <p:cNvPr id="8484" name="Google Shape;8484;p70"/>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70"/>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70"/>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70"/>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70"/>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70"/>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70"/>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70"/>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70"/>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70"/>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4" name="Google Shape;8494;p70"/>
          <p:cNvGrpSpPr/>
          <p:nvPr/>
        </p:nvGrpSpPr>
        <p:grpSpPr>
          <a:xfrm>
            <a:off x="6191762" y="2891855"/>
            <a:ext cx="356096" cy="354469"/>
            <a:chOff x="-9089725" y="3180200"/>
            <a:chExt cx="353550" cy="351900"/>
          </a:xfrm>
        </p:grpSpPr>
        <p:sp>
          <p:nvSpPr>
            <p:cNvPr id="8495" name="Google Shape;8495;p70"/>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70"/>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70"/>
          <p:cNvGrpSpPr/>
          <p:nvPr/>
        </p:nvGrpSpPr>
        <p:grpSpPr>
          <a:xfrm>
            <a:off x="7083760" y="1971660"/>
            <a:ext cx="358588" cy="357642"/>
            <a:chOff x="7083760" y="1971660"/>
            <a:chExt cx="358588" cy="357642"/>
          </a:xfrm>
        </p:grpSpPr>
        <p:sp>
          <p:nvSpPr>
            <p:cNvPr id="8498" name="Google Shape;8498;p70"/>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70"/>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70"/>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70"/>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70"/>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70"/>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70"/>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70"/>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70"/>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70"/>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70"/>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70"/>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pic>
        <p:nvPicPr>
          <p:cNvPr id="270" name="Google Shape;270;p26"/>
          <p:cNvPicPr preferRelativeResize="0"/>
          <p:nvPr/>
        </p:nvPicPr>
        <p:blipFill>
          <a:blip r:embed="rId3">
            <a:alphaModFix/>
          </a:blip>
          <a:stretch>
            <a:fillRect/>
          </a:stretch>
        </p:blipFill>
        <p:spPr>
          <a:xfrm>
            <a:off x="1369313" y="601350"/>
            <a:ext cx="6405366" cy="39408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513" name="Shape 8513"/>
        <p:cNvGrpSpPr/>
        <p:nvPr/>
      </p:nvGrpSpPr>
      <p:grpSpPr>
        <a:xfrm>
          <a:off x="0" y="0"/>
          <a:ext cx="0" cy="0"/>
          <a:chOff x="0" y="0"/>
          <a:chExt cx="0" cy="0"/>
        </a:xfrm>
      </p:grpSpPr>
      <p:sp>
        <p:nvSpPr>
          <p:cNvPr id="8514" name="Google Shape;8514;p71"/>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515" name="Google Shape;8515;p71"/>
          <p:cNvSpPr/>
          <p:nvPr/>
        </p:nvSpPr>
        <p:spPr>
          <a:xfrm>
            <a:off x="801940"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16" name="Google Shape;8516;p71"/>
          <p:cNvGrpSpPr/>
          <p:nvPr/>
        </p:nvGrpSpPr>
        <p:grpSpPr>
          <a:xfrm>
            <a:off x="748855" y="2243507"/>
            <a:ext cx="452798" cy="449473"/>
            <a:chOff x="-21322300" y="3693325"/>
            <a:chExt cx="306400" cy="304150"/>
          </a:xfrm>
        </p:grpSpPr>
        <p:sp>
          <p:nvSpPr>
            <p:cNvPr id="8517" name="Google Shape;8517;p71"/>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71"/>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71"/>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71"/>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1" name="Google Shape;8521;p71"/>
          <p:cNvGrpSpPr/>
          <p:nvPr/>
        </p:nvGrpSpPr>
        <p:grpSpPr>
          <a:xfrm>
            <a:off x="748263" y="2810244"/>
            <a:ext cx="453980" cy="422540"/>
            <a:chOff x="-21322300" y="4077125"/>
            <a:chExt cx="307200" cy="285925"/>
          </a:xfrm>
        </p:grpSpPr>
        <p:sp>
          <p:nvSpPr>
            <p:cNvPr id="8522" name="Google Shape;8522;p71"/>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71"/>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71"/>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71"/>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71"/>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71"/>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71"/>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71"/>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71"/>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71"/>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71"/>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71"/>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4" name="Google Shape;8534;p71"/>
          <p:cNvGrpSpPr/>
          <p:nvPr/>
        </p:nvGrpSpPr>
        <p:grpSpPr>
          <a:xfrm>
            <a:off x="3525440" y="1689128"/>
            <a:ext cx="451653" cy="450212"/>
            <a:chOff x="-19394200" y="3333800"/>
            <a:chExt cx="305625" cy="304650"/>
          </a:xfrm>
        </p:grpSpPr>
        <p:sp>
          <p:nvSpPr>
            <p:cNvPr id="8535" name="Google Shape;8535;p71"/>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71"/>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71"/>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71"/>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71"/>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71"/>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71"/>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71"/>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71"/>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4" name="Google Shape;8544;p71"/>
          <p:cNvGrpSpPr/>
          <p:nvPr/>
        </p:nvGrpSpPr>
        <p:grpSpPr>
          <a:xfrm>
            <a:off x="3524276" y="2243580"/>
            <a:ext cx="453980" cy="449325"/>
            <a:chOff x="-19396575" y="3708500"/>
            <a:chExt cx="307200" cy="304050"/>
          </a:xfrm>
        </p:grpSpPr>
        <p:sp>
          <p:nvSpPr>
            <p:cNvPr id="8545" name="Google Shape;8545;p71"/>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71"/>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71"/>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8" name="Google Shape;8548;p71"/>
          <p:cNvGrpSpPr/>
          <p:nvPr/>
        </p:nvGrpSpPr>
        <p:grpSpPr>
          <a:xfrm>
            <a:off x="3518457" y="2796461"/>
            <a:ext cx="465618" cy="450101"/>
            <a:chOff x="-19394200" y="4084200"/>
            <a:chExt cx="315075" cy="304575"/>
          </a:xfrm>
        </p:grpSpPr>
        <p:sp>
          <p:nvSpPr>
            <p:cNvPr id="8549" name="Google Shape;8549;p71"/>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71"/>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71"/>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71"/>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71"/>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71"/>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5" name="Google Shape;8555;p71"/>
          <p:cNvGrpSpPr/>
          <p:nvPr/>
        </p:nvGrpSpPr>
        <p:grpSpPr>
          <a:xfrm>
            <a:off x="6324167" y="1689001"/>
            <a:ext cx="400447" cy="450470"/>
            <a:chOff x="-17526750" y="3309200"/>
            <a:chExt cx="270975" cy="304825"/>
          </a:xfrm>
        </p:grpSpPr>
        <p:sp>
          <p:nvSpPr>
            <p:cNvPr id="8556" name="Google Shape;8556;p71"/>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71"/>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71"/>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71"/>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71"/>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1" name="Google Shape;8561;p71"/>
          <p:cNvGrpSpPr/>
          <p:nvPr/>
        </p:nvGrpSpPr>
        <p:grpSpPr>
          <a:xfrm>
            <a:off x="6300319" y="2244173"/>
            <a:ext cx="448143" cy="448143"/>
            <a:chOff x="-17542500" y="3684100"/>
            <a:chExt cx="303250" cy="303250"/>
          </a:xfrm>
        </p:grpSpPr>
        <p:sp>
          <p:nvSpPr>
            <p:cNvPr id="8562" name="Google Shape;8562;p71"/>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71"/>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71"/>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71"/>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71"/>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71"/>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71"/>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69" name="Google Shape;8569;p71"/>
          <p:cNvGrpSpPr/>
          <p:nvPr/>
        </p:nvGrpSpPr>
        <p:grpSpPr>
          <a:xfrm>
            <a:off x="6299728" y="2810817"/>
            <a:ext cx="449325" cy="421395"/>
            <a:chOff x="-17542500" y="4068450"/>
            <a:chExt cx="304050" cy="285150"/>
          </a:xfrm>
        </p:grpSpPr>
        <p:sp>
          <p:nvSpPr>
            <p:cNvPr id="8570" name="Google Shape;8570;p71"/>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71"/>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71"/>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71"/>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71"/>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71"/>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6" name="Google Shape;8576;p71"/>
          <p:cNvGrpSpPr/>
          <p:nvPr/>
        </p:nvGrpSpPr>
        <p:grpSpPr>
          <a:xfrm>
            <a:off x="3530150" y="3342211"/>
            <a:ext cx="343404" cy="449325"/>
            <a:chOff x="-15652200" y="3335975"/>
            <a:chExt cx="232375" cy="304050"/>
          </a:xfrm>
        </p:grpSpPr>
        <p:sp>
          <p:nvSpPr>
            <p:cNvPr id="8577" name="Google Shape;8577;p71"/>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71"/>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71"/>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71"/>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71"/>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71"/>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71"/>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71"/>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71"/>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6" name="Google Shape;8586;p71"/>
          <p:cNvGrpSpPr/>
          <p:nvPr/>
        </p:nvGrpSpPr>
        <p:grpSpPr>
          <a:xfrm>
            <a:off x="1303491" y="1689573"/>
            <a:ext cx="450470" cy="449325"/>
            <a:chOff x="-20946600" y="3317850"/>
            <a:chExt cx="304825" cy="304050"/>
          </a:xfrm>
        </p:grpSpPr>
        <p:sp>
          <p:nvSpPr>
            <p:cNvPr id="8587" name="Google Shape;8587;p71"/>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71"/>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71"/>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0" name="Google Shape;8590;p71"/>
          <p:cNvGrpSpPr/>
          <p:nvPr/>
        </p:nvGrpSpPr>
        <p:grpSpPr>
          <a:xfrm>
            <a:off x="1304064" y="2243729"/>
            <a:ext cx="449325" cy="449030"/>
            <a:chOff x="-20945825" y="3692175"/>
            <a:chExt cx="304050" cy="303850"/>
          </a:xfrm>
        </p:grpSpPr>
        <p:sp>
          <p:nvSpPr>
            <p:cNvPr id="8591" name="Google Shape;8591;p71"/>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71"/>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71"/>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71"/>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5" name="Google Shape;8595;p71"/>
          <p:cNvGrpSpPr/>
          <p:nvPr/>
        </p:nvGrpSpPr>
        <p:grpSpPr>
          <a:xfrm>
            <a:off x="1329667" y="2797442"/>
            <a:ext cx="398119" cy="448143"/>
            <a:chOff x="-20930075" y="4066100"/>
            <a:chExt cx="269400" cy="303250"/>
          </a:xfrm>
        </p:grpSpPr>
        <p:sp>
          <p:nvSpPr>
            <p:cNvPr id="8596" name="Google Shape;8596;p71"/>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71"/>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71"/>
          <p:cNvGrpSpPr/>
          <p:nvPr/>
        </p:nvGrpSpPr>
        <p:grpSpPr>
          <a:xfrm>
            <a:off x="4110888" y="1689848"/>
            <a:ext cx="372516" cy="448771"/>
            <a:chOff x="-18994100" y="3334775"/>
            <a:chExt cx="252075" cy="303675"/>
          </a:xfrm>
        </p:grpSpPr>
        <p:sp>
          <p:nvSpPr>
            <p:cNvPr id="8599" name="Google Shape;8599;p71"/>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71"/>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71"/>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71"/>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3" name="Google Shape;8603;p71"/>
          <p:cNvGrpSpPr/>
          <p:nvPr/>
        </p:nvGrpSpPr>
        <p:grpSpPr>
          <a:xfrm>
            <a:off x="4125445" y="2244743"/>
            <a:ext cx="343404" cy="446998"/>
            <a:chOff x="-18983850" y="3710075"/>
            <a:chExt cx="232375" cy="302475"/>
          </a:xfrm>
        </p:grpSpPr>
        <p:sp>
          <p:nvSpPr>
            <p:cNvPr id="8604" name="Google Shape;8604;p71"/>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71"/>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71"/>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71"/>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71"/>
          <p:cNvGrpSpPr/>
          <p:nvPr/>
        </p:nvGrpSpPr>
        <p:grpSpPr>
          <a:xfrm>
            <a:off x="4071911" y="2797422"/>
            <a:ext cx="450470" cy="448180"/>
            <a:chOff x="-19020075" y="4084200"/>
            <a:chExt cx="304825" cy="303275"/>
          </a:xfrm>
        </p:grpSpPr>
        <p:sp>
          <p:nvSpPr>
            <p:cNvPr id="8609" name="Google Shape;8609;p71"/>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71"/>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71"/>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71"/>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71"/>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71"/>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71"/>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71"/>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71"/>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71"/>
          <p:cNvGrpSpPr/>
          <p:nvPr/>
        </p:nvGrpSpPr>
        <p:grpSpPr>
          <a:xfrm>
            <a:off x="6889176" y="1689001"/>
            <a:ext cx="396937" cy="450470"/>
            <a:chOff x="-17149475" y="3309200"/>
            <a:chExt cx="268600" cy="304825"/>
          </a:xfrm>
        </p:grpSpPr>
        <p:sp>
          <p:nvSpPr>
            <p:cNvPr id="8619" name="Google Shape;8619;p71"/>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71"/>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1" name="Google Shape;8621;p71"/>
          <p:cNvGrpSpPr/>
          <p:nvPr/>
        </p:nvGrpSpPr>
        <p:grpSpPr>
          <a:xfrm>
            <a:off x="6862982" y="2258120"/>
            <a:ext cx="449325" cy="420249"/>
            <a:chOff x="-17168375" y="3692750"/>
            <a:chExt cx="304050" cy="284375"/>
          </a:xfrm>
        </p:grpSpPr>
        <p:sp>
          <p:nvSpPr>
            <p:cNvPr id="8622" name="Google Shape;8622;p71"/>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71"/>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71"/>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71"/>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71"/>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71"/>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71"/>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9" name="Google Shape;8629;p71"/>
          <p:cNvGrpSpPr/>
          <p:nvPr/>
        </p:nvGrpSpPr>
        <p:grpSpPr>
          <a:xfrm>
            <a:off x="6859491" y="2796852"/>
            <a:ext cx="456308" cy="449325"/>
            <a:chOff x="-17170750" y="4058800"/>
            <a:chExt cx="308775" cy="304050"/>
          </a:xfrm>
        </p:grpSpPr>
        <p:sp>
          <p:nvSpPr>
            <p:cNvPr id="8630" name="Google Shape;8630;p71"/>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71"/>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71"/>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71"/>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71"/>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71"/>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71"/>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71"/>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71"/>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71"/>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71"/>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71"/>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71"/>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71"/>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71"/>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71"/>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71"/>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7" name="Google Shape;8647;p71"/>
          <p:cNvGrpSpPr/>
          <p:nvPr/>
        </p:nvGrpSpPr>
        <p:grpSpPr>
          <a:xfrm>
            <a:off x="5721388" y="3343358"/>
            <a:ext cx="450470" cy="446998"/>
            <a:chOff x="-15688425" y="3707725"/>
            <a:chExt cx="304825" cy="302475"/>
          </a:xfrm>
        </p:grpSpPr>
        <p:sp>
          <p:nvSpPr>
            <p:cNvPr id="8648" name="Google Shape;8648;p71"/>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71"/>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71"/>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71"/>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71"/>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71"/>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4" name="Google Shape;8654;p71"/>
          <p:cNvGrpSpPr/>
          <p:nvPr/>
        </p:nvGrpSpPr>
        <p:grpSpPr>
          <a:xfrm>
            <a:off x="1865544" y="1690441"/>
            <a:ext cx="451653" cy="447589"/>
            <a:chOff x="-20572500" y="3319025"/>
            <a:chExt cx="305625" cy="302875"/>
          </a:xfrm>
        </p:grpSpPr>
        <p:sp>
          <p:nvSpPr>
            <p:cNvPr id="8655" name="Google Shape;8655;p71"/>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71"/>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7" name="Google Shape;8657;p71"/>
          <p:cNvGrpSpPr/>
          <p:nvPr/>
        </p:nvGrpSpPr>
        <p:grpSpPr>
          <a:xfrm>
            <a:off x="1866708" y="2305410"/>
            <a:ext cx="449325" cy="325670"/>
            <a:chOff x="-20571700" y="3722875"/>
            <a:chExt cx="304050" cy="220375"/>
          </a:xfrm>
        </p:grpSpPr>
        <p:sp>
          <p:nvSpPr>
            <p:cNvPr id="8658" name="Google Shape;8658;p71"/>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71"/>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71"/>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71"/>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71"/>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71"/>
            <p:cNvSpPr/>
            <p:nvPr/>
          </p:nvSpPr>
          <p:spPr>
            <a:xfrm>
              <a:off x="-20502400" y="3887300"/>
              <a:ext cx="1600" cy="25"/>
            </a:xfrm>
            <a:custGeom>
              <a:rect b="b" l="l" r="r" t="t"/>
              <a:pathLst>
                <a:path extrusionOk="0" h="1" w="64">
                  <a:moveTo>
                    <a:pt x="64" y="1"/>
                  </a:moveTo>
                  <a:cubicBezTo>
                    <a:pt x="1" y="1"/>
                    <a:pt x="1" y="1"/>
                    <a:pt x="6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71"/>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5" name="Google Shape;8665;p71"/>
          <p:cNvGrpSpPr/>
          <p:nvPr/>
        </p:nvGrpSpPr>
        <p:grpSpPr>
          <a:xfrm>
            <a:off x="1866135" y="2796278"/>
            <a:ext cx="450470" cy="450470"/>
            <a:chOff x="-20571700" y="4066875"/>
            <a:chExt cx="304825" cy="304825"/>
          </a:xfrm>
        </p:grpSpPr>
        <p:sp>
          <p:nvSpPr>
            <p:cNvPr id="8666" name="Google Shape;8666;p71"/>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71"/>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71"/>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71"/>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71"/>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71"/>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2" name="Google Shape;8672;p71"/>
          <p:cNvGrpSpPr/>
          <p:nvPr/>
        </p:nvGrpSpPr>
        <p:grpSpPr>
          <a:xfrm>
            <a:off x="4632837" y="1688259"/>
            <a:ext cx="453980" cy="451948"/>
            <a:chOff x="-18645175" y="3334200"/>
            <a:chExt cx="307200" cy="305825"/>
          </a:xfrm>
        </p:grpSpPr>
        <p:sp>
          <p:nvSpPr>
            <p:cNvPr id="8673" name="Google Shape;8673;p71"/>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71"/>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71"/>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71"/>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71"/>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8" name="Google Shape;8678;p71"/>
          <p:cNvGrpSpPr/>
          <p:nvPr/>
        </p:nvGrpSpPr>
        <p:grpSpPr>
          <a:xfrm>
            <a:off x="4633429" y="2242989"/>
            <a:ext cx="452798" cy="450507"/>
            <a:chOff x="-18645175" y="3708500"/>
            <a:chExt cx="306400" cy="304850"/>
          </a:xfrm>
        </p:grpSpPr>
        <p:sp>
          <p:nvSpPr>
            <p:cNvPr id="8679" name="Google Shape;8679;p71"/>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71"/>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71"/>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71"/>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71"/>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71"/>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71"/>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6" name="Google Shape;8686;p71"/>
          <p:cNvGrpSpPr/>
          <p:nvPr/>
        </p:nvGrpSpPr>
        <p:grpSpPr>
          <a:xfrm>
            <a:off x="4631101" y="2795630"/>
            <a:ext cx="457453" cy="451763"/>
            <a:chOff x="-18647525" y="4082625"/>
            <a:chExt cx="309550" cy="305700"/>
          </a:xfrm>
        </p:grpSpPr>
        <p:sp>
          <p:nvSpPr>
            <p:cNvPr id="8687" name="Google Shape;8687;p71"/>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71"/>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71"/>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71"/>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71"/>
          <p:cNvGrpSpPr/>
          <p:nvPr/>
        </p:nvGrpSpPr>
        <p:grpSpPr>
          <a:xfrm>
            <a:off x="7441485" y="1689592"/>
            <a:ext cx="395755" cy="449288"/>
            <a:chOff x="-16775350" y="3309200"/>
            <a:chExt cx="267800" cy="304025"/>
          </a:xfrm>
        </p:grpSpPr>
        <p:sp>
          <p:nvSpPr>
            <p:cNvPr id="8692" name="Google Shape;8692;p71"/>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71"/>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71"/>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71"/>
          <p:cNvGrpSpPr/>
          <p:nvPr/>
        </p:nvGrpSpPr>
        <p:grpSpPr>
          <a:xfrm>
            <a:off x="7441485" y="2241827"/>
            <a:ext cx="395755" cy="452835"/>
            <a:chOff x="-16775350" y="3683300"/>
            <a:chExt cx="267800" cy="306425"/>
          </a:xfrm>
        </p:grpSpPr>
        <p:sp>
          <p:nvSpPr>
            <p:cNvPr id="8696" name="Google Shape;8696;p71"/>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71"/>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71"/>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9" name="Google Shape;8699;p71"/>
          <p:cNvGrpSpPr/>
          <p:nvPr/>
        </p:nvGrpSpPr>
        <p:grpSpPr>
          <a:xfrm>
            <a:off x="7413536" y="2796870"/>
            <a:ext cx="451653" cy="449288"/>
            <a:chOff x="-16794250" y="4058225"/>
            <a:chExt cx="305625" cy="304025"/>
          </a:xfrm>
        </p:grpSpPr>
        <p:sp>
          <p:nvSpPr>
            <p:cNvPr id="8700" name="Google Shape;8700;p71"/>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71"/>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71"/>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71"/>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71"/>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71"/>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71"/>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71"/>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71"/>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9" name="Google Shape;8709;p71"/>
          <p:cNvSpPr/>
          <p:nvPr/>
        </p:nvSpPr>
        <p:spPr>
          <a:xfrm>
            <a:off x="7992205"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10" name="Google Shape;8710;p71"/>
          <p:cNvGrpSpPr/>
          <p:nvPr/>
        </p:nvGrpSpPr>
        <p:grpSpPr>
          <a:xfrm>
            <a:off x="2414953" y="1689573"/>
            <a:ext cx="457453" cy="449325"/>
            <a:chOff x="-20199150" y="3317850"/>
            <a:chExt cx="309550" cy="304050"/>
          </a:xfrm>
        </p:grpSpPr>
        <p:sp>
          <p:nvSpPr>
            <p:cNvPr id="8711" name="Google Shape;8711;p71"/>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71"/>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71"/>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71"/>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71"/>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71"/>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71"/>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8" name="Google Shape;8718;p71"/>
          <p:cNvGrpSpPr/>
          <p:nvPr/>
        </p:nvGrpSpPr>
        <p:grpSpPr>
          <a:xfrm>
            <a:off x="2417281" y="2242861"/>
            <a:ext cx="452798" cy="450766"/>
            <a:chOff x="-20199150" y="3693150"/>
            <a:chExt cx="306400" cy="305025"/>
          </a:xfrm>
        </p:grpSpPr>
        <p:sp>
          <p:nvSpPr>
            <p:cNvPr id="8719" name="Google Shape;8719;p71"/>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71"/>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71"/>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71"/>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71"/>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71"/>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5" name="Google Shape;8725;p71"/>
          <p:cNvGrpSpPr/>
          <p:nvPr/>
        </p:nvGrpSpPr>
        <p:grpSpPr>
          <a:xfrm>
            <a:off x="2417854" y="2795687"/>
            <a:ext cx="451653" cy="451653"/>
            <a:chOff x="-20197575" y="4066875"/>
            <a:chExt cx="305625" cy="305625"/>
          </a:xfrm>
        </p:grpSpPr>
        <p:sp>
          <p:nvSpPr>
            <p:cNvPr id="8726" name="Google Shape;8726;p71"/>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71"/>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71"/>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71"/>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71"/>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71"/>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71"/>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71"/>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71"/>
          <p:cNvGrpSpPr/>
          <p:nvPr/>
        </p:nvGrpSpPr>
        <p:grpSpPr>
          <a:xfrm>
            <a:off x="5200071" y="1687520"/>
            <a:ext cx="449325" cy="453426"/>
            <a:chOff x="-18271050" y="3333200"/>
            <a:chExt cx="304050" cy="306825"/>
          </a:xfrm>
        </p:grpSpPr>
        <p:sp>
          <p:nvSpPr>
            <p:cNvPr id="8735" name="Google Shape;8735;p71"/>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71"/>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71"/>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71"/>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71"/>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0" name="Google Shape;8740;p71"/>
          <p:cNvGrpSpPr/>
          <p:nvPr/>
        </p:nvGrpSpPr>
        <p:grpSpPr>
          <a:xfrm>
            <a:off x="5200644" y="2244171"/>
            <a:ext cx="448180" cy="448143"/>
            <a:chOff x="-18270275" y="3710875"/>
            <a:chExt cx="303275" cy="303250"/>
          </a:xfrm>
        </p:grpSpPr>
        <p:sp>
          <p:nvSpPr>
            <p:cNvPr id="8741" name="Google Shape;8741;p71"/>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71"/>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71"/>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71"/>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71"/>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71"/>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7" name="Google Shape;8747;p71"/>
          <p:cNvGrpSpPr/>
          <p:nvPr/>
        </p:nvGrpSpPr>
        <p:grpSpPr>
          <a:xfrm>
            <a:off x="5254196" y="2797422"/>
            <a:ext cx="341076" cy="448180"/>
            <a:chOff x="-18234025" y="4084200"/>
            <a:chExt cx="230800" cy="303275"/>
          </a:xfrm>
        </p:grpSpPr>
        <p:sp>
          <p:nvSpPr>
            <p:cNvPr id="8748" name="Google Shape;8748;p71"/>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71"/>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71"/>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1" name="Google Shape;8751;p71"/>
          <p:cNvGrpSpPr/>
          <p:nvPr/>
        </p:nvGrpSpPr>
        <p:grpSpPr>
          <a:xfrm>
            <a:off x="2366751" y="3341641"/>
            <a:ext cx="449325" cy="450470"/>
            <a:chOff x="-16419350" y="3308400"/>
            <a:chExt cx="304050" cy="304825"/>
          </a:xfrm>
        </p:grpSpPr>
        <p:sp>
          <p:nvSpPr>
            <p:cNvPr id="8752" name="Google Shape;8752;p71"/>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71"/>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71"/>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71"/>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71"/>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71"/>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71"/>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9" name="Google Shape;8759;p71"/>
          <p:cNvGrpSpPr/>
          <p:nvPr/>
        </p:nvGrpSpPr>
        <p:grpSpPr>
          <a:xfrm>
            <a:off x="4638306" y="3340423"/>
            <a:ext cx="395755" cy="452872"/>
            <a:chOff x="-16401225" y="3683275"/>
            <a:chExt cx="267800" cy="306450"/>
          </a:xfrm>
        </p:grpSpPr>
        <p:sp>
          <p:nvSpPr>
            <p:cNvPr id="8760" name="Google Shape;8760;p71"/>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71"/>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71"/>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71"/>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71"/>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71"/>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71"/>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7" name="Google Shape;8767;p71"/>
          <p:cNvGrpSpPr/>
          <p:nvPr/>
        </p:nvGrpSpPr>
        <p:grpSpPr>
          <a:xfrm>
            <a:off x="8003755" y="2797062"/>
            <a:ext cx="450470" cy="448180"/>
            <a:chOff x="-16419350" y="4058200"/>
            <a:chExt cx="304825" cy="303275"/>
          </a:xfrm>
        </p:grpSpPr>
        <p:sp>
          <p:nvSpPr>
            <p:cNvPr id="8768" name="Google Shape;8768;p71"/>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71"/>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71"/>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71"/>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71"/>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71"/>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71"/>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5" name="Google Shape;8775;p71"/>
          <p:cNvGrpSpPr/>
          <p:nvPr/>
        </p:nvGrpSpPr>
        <p:grpSpPr>
          <a:xfrm>
            <a:off x="4030643" y="3343080"/>
            <a:ext cx="450507" cy="447589"/>
            <a:chOff x="-15296200" y="3326900"/>
            <a:chExt cx="304850" cy="302875"/>
          </a:xfrm>
        </p:grpSpPr>
        <p:sp>
          <p:nvSpPr>
            <p:cNvPr id="8776" name="Google Shape;8776;p71"/>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71"/>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71"/>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71"/>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71"/>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1" name="Google Shape;8781;p71"/>
          <p:cNvGrpSpPr/>
          <p:nvPr/>
        </p:nvGrpSpPr>
        <p:grpSpPr>
          <a:xfrm>
            <a:off x="2946296" y="1706881"/>
            <a:ext cx="486566" cy="414708"/>
            <a:chOff x="-19835275" y="3330250"/>
            <a:chExt cx="329250" cy="280625"/>
          </a:xfrm>
        </p:grpSpPr>
        <p:sp>
          <p:nvSpPr>
            <p:cNvPr id="8782" name="Google Shape;8782;p71"/>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71"/>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71"/>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5" name="Google Shape;8785;p71"/>
          <p:cNvGrpSpPr/>
          <p:nvPr/>
        </p:nvGrpSpPr>
        <p:grpSpPr>
          <a:xfrm>
            <a:off x="2964325" y="2243470"/>
            <a:ext cx="450507" cy="449547"/>
            <a:chOff x="-19822675" y="3692750"/>
            <a:chExt cx="304850" cy="304200"/>
          </a:xfrm>
        </p:grpSpPr>
        <p:sp>
          <p:nvSpPr>
            <p:cNvPr id="8786" name="Google Shape;8786;p71"/>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71"/>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71"/>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71"/>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71"/>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1" name="Google Shape;8791;p71"/>
          <p:cNvGrpSpPr/>
          <p:nvPr/>
        </p:nvGrpSpPr>
        <p:grpSpPr>
          <a:xfrm>
            <a:off x="2964916" y="2796278"/>
            <a:ext cx="449325" cy="450470"/>
            <a:chOff x="-19822675" y="4066875"/>
            <a:chExt cx="304050" cy="304825"/>
          </a:xfrm>
        </p:grpSpPr>
        <p:sp>
          <p:nvSpPr>
            <p:cNvPr id="8792" name="Google Shape;8792;p71"/>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71"/>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71"/>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71"/>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71"/>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71"/>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8" name="Google Shape;8798;p71"/>
          <p:cNvGrpSpPr/>
          <p:nvPr/>
        </p:nvGrpSpPr>
        <p:grpSpPr>
          <a:xfrm>
            <a:off x="5773985" y="1689571"/>
            <a:ext cx="399302" cy="449325"/>
            <a:chOff x="-17878825" y="3334400"/>
            <a:chExt cx="270200" cy="304050"/>
          </a:xfrm>
        </p:grpSpPr>
        <p:sp>
          <p:nvSpPr>
            <p:cNvPr id="8799" name="Google Shape;8799;p71"/>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71"/>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71"/>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71"/>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71"/>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71"/>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71"/>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6" name="Google Shape;8806;p71"/>
          <p:cNvGrpSpPr/>
          <p:nvPr/>
        </p:nvGrpSpPr>
        <p:grpSpPr>
          <a:xfrm>
            <a:off x="5747809" y="2242416"/>
            <a:ext cx="451653" cy="451653"/>
            <a:chOff x="-17896150" y="3709300"/>
            <a:chExt cx="305625" cy="305625"/>
          </a:xfrm>
        </p:grpSpPr>
        <p:sp>
          <p:nvSpPr>
            <p:cNvPr id="8807" name="Google Shape;8807;p71"/>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71"/>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71"/>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71"/>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1" name="Google Shape;8811;p71"/>
          <p:cNvGrpSpPr/>
          <p:nvPr/>
        </p:nvGrpSpPr>
        <p:grpSpPr>
          <a:xfrm>
            <a:off x="5775740" y="2795686"/>
            <a:ext cx="395792" cy="451653"/>
            <a:chOff x="-17878025" y="4082625"/>
            <a:chExt cx="267825" cy="305625"/>
          </a:xfrm>
        </p:grpSpPr>
        <p:sp>
          <p:nvSpPr>
            <p:cNvPr id="8812" name="Google Shape;8812;p71"/>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71"/>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71"/>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71"/>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71"/>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71"/>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71"/>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9" name="Google Shape;8819;p71"/>
          <p:cNvGrpSpPr/>
          <p:nvPr/>
        </p:nvGrpSpPr>
        <p:grpSpPr>
          <a:xfrm>
            <a:off x="2919632" y="3355015"/>
            <a:ext cx="450507" cy="423722"/>
            <a:chOff x="-16044450" y="3317850"/>
            <a:chExt cx="304850" cy="286725"/>
          </a:xfrm>
        </p:grpSpPr>
        <p:sp>
          <p:nvSpPr>
            <p:cNvPr id="8820" name="Google Shape;8820;p71"/>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71"/>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71"/>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71"/>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24" name="Google Shape;8824;p71"/>
          <p:cNvSpPr/>
          <p:nvPr/>
        </p:nvSpPr>
        <p:spPr>
          <a:xfrm>
            <a:off x="5164353"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25" name="Google Shape;8825;p71"/>
          <p:cNvGrpSpPr/>
          <p:nvPr/>
        </p:nvGrpSpPr>
        <p:grpSpPr>
          <a:xfrm>
            <a:off x="8042149" y="2243724"/>
            <a:ext cx="373662" cy="449030"/>
            <a:chOff x="-16018450" y="4058400"/>
            <a:chExt cx="252850" cy="303850"/>
          </a:xfrm>
        </p:grpSpPr>
        <p:sp>
          <p:nvSpPr>
            <p:cNvPr id="8826" name="Google Shape;8826;p71"/>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71"/>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71"/>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71"/>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30" name="Google Shape;8830;p71"/>
          <p:cNvSpPr/>
          <p:nvPr/>
        </p:nvSpPr>
        <p:spPr>
          <a:xfrm>
            <a:off x="6274865"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8834" name="Shape 8834"/>
        <p:cNvGrpSpPr/>
        <p:nvPr/>
      </p:nvGrpSpPr>
      <p:grpSpPr>
        <a:xfrm>
          <a:off x="0" y="0"/>
          <a:ext cx="0" cy="0"/>
          <a:chOff x="0" y="0"/>
          <a:chExt cx="0" cy="0"/>
        </a:xfrm>
      </p:grpSpPr>
      <p:sp>
        <p:nvSpPr>
          <p:cNvPr id="8835" name="Google Shape;8835;p72"/>
          <p:cNvSpPr txBox="1"/>
          <p:nvPr>
            <p:ph idx="4294967295" type="title"/>
          </p:nvPr>
        </p:nvSpPr>
        <p:spPr>
          <a:xfrm>
            <a:off x="1068100" y="933450"/>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s">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836" name="Google Shape;8836;p72"/>
          <p:cNvGrpSpPr/>
          <p:nvPr/>
        </p:nvGrpSpPr>
        <p:grpSpPr>
          <a:xfrm>
            <a:off x="845901" y="1689241"/>
            <a:ext cx="442337" cy="419623"/>
            <a:chOff x="-6696925" y="3272575"/>
            <a:chExt cx="307200" cy="291425"/>
          </a:xfrm>
        </p:grpSpPr>
        <p:sp>
          <p:nvSpPr>
            <p:cNvPr id="8837" name="Google Shape;8837;p72"/>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72"/>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72"/>
          <p:cNvGrpSpPr/>
          <p:nvPr/>
        </p:nvGrpSpPr>
        <p:grpSpPr>
          <a:xfrm>
            <a:off x="845884" y="2204636"/>
            <a:ext cx="442373" cy="420775"/>
            <a:chOff x="-6690625" y="3631325"/>
            <a:chExt cx="307225" cy="292225"/>
          </a:xfrm>
        </p:grpSpPr>
        <p:sp>
          <p:nvSpPr>
            <p:cNvPr id="8840" name="Google Shape;8840;p72"/>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72"/>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72"/>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72"/>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72"/>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5" name="Google Shape;8845;p72"/>
          <p:cNvGrpSpPr/>
          <p:nvPr/>
        </p:nvGrpSpPr>
        <p:grpSpPr>
          <a:xfrm>
            <a:off x="868005" y="2756972"/>
            <a:ext cx="421927" cy="419371"/>
            <a:chOff x="-6689825" y="3992050"/>
            <a:chExt cx="293025" cy="291250"/>
          </a:xfrm>
        </p:grpSpPr>
        <p:sp>
          <p:nvSpPr>
            <p:cNvPr id="8846" name="Google Shape;8846;p72"/>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72"/>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72"/>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72"/>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72"/>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72"/>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72"/>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72"/>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72"/>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72"/>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72"/>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72"/>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58" name="Google Shape;8858;p72"/>
          <p:cNvSpPr/>
          <p:nvPr/>
        </p:nvSpPr>
        <p:spPr>
          <a:xfrm>
            <a:off x="3545854"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59" name="Google Shape;8859;p72"/>
          <p:cNvGrpSpPr/>
          <p:nvPr/>
        </p:nvGrpSpPr>
        <p:grpSpPr>
          <a:xfrm>
            <a:off x="3551317" y="2205192"/>
            <a:ext cx="423043" cy="419659"/>
            <a:chOff x="-4837325" y="3612425"/>
            <a:chExt cx="293800" cy="291450"/>
          </a:xfrm>
        </p:grpSpPr>
        <p:sp>
          <p:nvSpPr>
            <p:cNvPr id="8860" name="Google Shape;8860;p72"/>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72"/>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72"/>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3" name="Google Shape;8863;p72"/>
          <p:cNvGrpSpPr/>
          <p:nvPr/>
        </p:nvGrpSpPr>
        <p:grpSpPr>
          <a:xfrm>
            <a:off x="3564349" y="2756826"/>
            <a:ext cx="420775" cy="419659"/>
            <a:chOff x="-4837325" y="3971575"/>
            <a:chExt cx="292225" cy="291450"/>
          </a:xfrm>
        </p:grpSpPr>
        <p:sp>
          <p:nvSpPr>
            <p:cNvPr id="8864" name="Google Shape;8864;p72"/>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72"/>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72"/>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72"/>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72"/>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72"/>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0" name="Google Shape;8870;p72"/>
          <p:cNvGrpSpPr/>
          <p:nvPr/>
        </p:nvGrpSpPr>
        <p:grpSpPr>
          <a:xfrm>
            <a:off x="6256364" y="1714185"/>
            <a:ext cx="430998" cy="369730"/>
            <a:chOff x="-3037625" y="3254850"/>
            <a:chExt cx="299325" cy="256775"/>
          </a:xfrm>
        </p:grpSpPr>
        <p:sp>
          <p:nvSpPr>
            <p:cNvPr id="8871" name="Google Shape;8871;p72"/>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72"/>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72"/>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72"/>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5" name="Google Shape;8875;p72"/>
          <p:cNvGrpSpPr/>
          <p:nvPr/>
        </p:nvGrpSpPr>
        <p:grpSpPr>
          <a:xfrm>
            <a:off x="6260324" y="2204615"/>
            <a:ext cx="423079" cy="420811"/>
            <a:chOff x="-3031325" y="3597450"/>
            <a:chExt cx="293825" cy="292250"/>
          </a:xfrm>
        </p:grpSpPr>
        <p:sp>
          <p:nvSpPr>
            <p:cNvPr id="8876" name="Google Shape;8876;p72"/>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72"/>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72"/>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72"/>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72"/>
          <p:cNvGrpSpPr/>
          <p:nvPr/>
        </p:nvGrpSpPr>
        <p:grpSpPr>
          <a:xfrm>
            <a:off x="6272798" y="2781214"/>
            <a:ext cx="421927" cy="370882"/>
            <a:chOff x="-3030525" y="3973150"/>
            <a:chExt cx="293025" cy="257575"/>
          </a:xfrm>
        </p:grpSpPr>
        <p:sp>
          <p:nvSpPr>
            <p:cNvPr id="8881" name="Google Shape;8881;p72"/>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72"/>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3" name="Google Shape;8883;p72"/>
          <p:cNvGrpSpPr/>
          <p:nvPr/>
        </p:nvGrpSpPr>
        <p:grpSpPr>
          <a:xfrm>
            <a:off x="1374391" y="3369426"/>
            <a:ext cx="421927" cy="297195"/>
            <a:chOff x="-1199300" y="3279250"/>
            <a:chExt cx="293025" cy="206400"/>
          </a:xfrm>
        </p:grpSpPr>
        <p:sp>
          <p:nvSpPr>
            <p:cNvPr id="8884" name="Google Shape;8884;p72"/>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72"/>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72"/>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72"/>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8" name="Google Shape;8888;p72"/>
          <p:cNvGrpSpPr/>
          <p:nvPr/>
        </p:nvGrpSpPr>
        <p:grpSpPr>
          <a:xfrm>
            <a:off x="1381477" y="1688773"/>
            <a:ext cx="444605" cy="420559"/>
            <a:chOff x="-6338550" y="3272950"/>
            <a:chExt cx="308775" cy="292075"/>
          </a:xfrm>
        </p:grpSpPr>
        <p:sp>
          <p:nvSpPr>
            <p:cNvPr id="8889" name="Google Shape;8889;p72"/>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72"/>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72"/>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2" name="Google Shape;8892;p72"/>
          <p:cNvGrpSpPr/>
          <p:nvPr/>
        </p:nvGrpSpPr>
        <p:grpSpPr>
          <a:xfrm>
            <a:off x="1392817" y="2205194"/>
            <a:ext cx="421927" cy="419659"/>
            <a:chOff x="-6329100" y="3632100"/>
            <a:chExt cx="293025" cy="291450"/>
          </a:xfrm>
        </p:grpSpPr>
        <p:sp>
          <p:nvSpPr>
            <p:cNvPr id="8893" name="Google Shape;8893;p72"/>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72"/>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72"/>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6" name="Google Shape;8896;p72"/>
          <p:cNvGrpSpPr/>
          <p:nvPr/>
        </p:nvGrpSpPr>
        <p:grpSpPr>
          <a:xfrm>
            <a:off x="1405867" y="2756828"/>
            <a:ext cx="419623" cy="419659"/>
            <a:chOff x="-6329875" y="3992050"/>
            <a:chExt cx="291425" cy="291450"/>
          </a:xfrm>
        </p:grpSpPr>
        <p:sp>
          <p:nvSpPr>
            <p:cNvPr id="8897" name="Google Shape;8897;p72"/>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72"/>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72"/>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72"/>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72"/>
          <p:cNvGrpSpPr/>
          <p:nvPr/>
        </p:nvGrpSpPr>
        <p:grpSpPr>
          <a:xfrm>
            <a:off x="4092004" y="1687530"/>
            <a:ext cx="423079" cy="423043"/>
            <a:chOff x="-4478975" y="3251700"/>
            <a:chExt cx="293825" cy="293800"/>
          </a:xfrm>
        </p:grpSpPr>
        <p:sp>
          <p:nvSpPr>
            <p:cNvPr id="8902" name="Google Shape;8902;p72"/>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72"/>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72"/>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5" name="Google Shape;8905;p72"/>
          <p:cNvGrpSpPr/>
          <p:nvPr/>
        </p:nvGrpSpPr>
        <p:grpSpPr>
          <a:xfrm>
            <a:off x="4092004" y="2205192"/>
            <a:ext cx="423079" cy="419659"/>
            <a:chOff x="-4475825" y="3612425"/>
            <a:chExt cx="293825" cy="291450"/>
          </a:xfrm>
        </p:grpSpPr>
        <p:sp>
          <p:nvSpPr>
            <p:cNvPr id="8906" name="Google Shape;8906;p72"/>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72"/>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72"/>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9" name="Google Shape;8909;p72"/>
          <p:cNvGrpSpPr/>
          <p:nvPr/>
        </p:nvGrpSpPr>
        <p:grpSpPr>
          <a:xfrm>
            <a:off x="4101077" y="2756844"/>
            <a:ext cx="428730" cy="419623"/>
            <a:chOff x="-4480550" y="3970800"/>
            <a:chExt cx="297750" cy="291425"/>
          </a:xfrm>
        </p:grpSpPr>
        <p:sp>
          <p:nvSpPr>
            <p:cNvPr id="8910" name="Google Shape;8910;p72"/>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72"/>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2" name="Google Shape;8912;p72"/>
          <p:cNvGrpSpPr/>
          <p:nvPr/>
        </p:nvGrpSpPr>
        <p:grpSpPr>
          <a:xfrm>
            <a:off x="6804910" y="1689221"/>
            <a:ext cx="415123" cy="419659"/>
            <a:chOff x="-2668225" y="3239075"/>
            <a:chExt cx="288300" cy="291450"/>
          </a:xfrm>
        </p:grpSpPr>
        <p:sp>
          <p:nvSpPr>
            <p:cNvPr id="8913" name="Google Shape;8913;p72"/>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72"/>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72"/>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72"/>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72"/>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72"/>
          <p:cNvGrpSpPr/>
          <p:nvPr/>
        </p:nvGrpSpPr>
        <p:grpSpPr>
          <a:xfrm>
            <a:off x="6802066" y="2205191"/>
            <a:ext cx="420811" cy="419659"/>
            <a:chOff x="-2671375" y="3597450"/>
            <a:chExt cx="292250" cy="291450"/>
          </a:xfrm>
        </p:grpSpPr>
        <p:sp>
          <p:nvSpPr>
            <p:cNvPr id="8919" name="Google Shape;8919;p72"/>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72"/>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1" name="Google Shape;8921;p72"/>
          <p:cNvGrpSpPr/>
          <p:nvPr/>
        </p:nvGrpSpPr>
        <p:grpSpPr>
          <a:xfrm>
            <a:off x="6812849" y="2755691"/>
            <a:ext cx="423043" cy="421927"/>
            <a:chOff x="-2670575" y="3956600"/>
            <a:chExt cx="293800" cy="293025"/>
          </a:xfrm>
        </p:grpSpPr>
        <p:sp>
          <p:nvSpPr>
            <p:cNvPr id="8922" name="Google Shape;8922;p72"/>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72"/>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72"/>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72"/>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6" name="Google Shape;8926;p72"/>
          <p:cNvGrpSpPr/>
          <p:nvPr/>
        </p:nvGrpSpPr>
        <p:grpSpPr>
          <a:xfrm>
            <a:off x="3070370" y="3311947"/>
            <a:ext cx="426462" cy="418363"/>
            <a:chOff x="-1183550" y="3586525"/>
            <a:chExt cx="296175" cy="290550"/>
          </a:xfrm>
        </p:grpSpPr>
        <p:sp>
          <p:nvSpPr>
            <p:cNvPr id="8927" name="Google Shape;8927;p72"/>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72"/>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72"/>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72"/>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72"/>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72"/>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72"/>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72"/>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72"/>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6" name="Google Shape;8936;p72"/>
          <p:cNvGrpSpPr/>
          <p:nvPr/>
        </p:nvGrpSpPr>
        <p:grpSpPr>
          <a:xfrm>
            <a:off x="1933980" y="1689799"/>
            <a:ext cx="420811" cy="418507"/>
            <a:chOff x="-5971525" y="3273750"/>
            <a:chExt cx="292250" cy="290650"/>
          </a:xfrm>
        </p:grpSpPr>
        <p:sp>
          <p:nvSpPr>
            <p:cNvPr id="8937" name="Google Shape;8937;p72"/>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72"/>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9" name="Google Shape;8939;p72"/>
          <p:cNvGrpSpPr/>
          <p:nvPr/>
        </p:nvGrpSpPr>
        <p:grpSpPr>
          <a:xfrm>
            <a:off x="1928310" y="2203826"/>
            <a:ext cx="432150" cy="422395"/>
            <a:chOff x="-5974675" y="3632100"/>
            <a:chExt cx="300125" cy="293350"/>
          </a:xfrm>
        </p:grpSpPr>
        <p:sp>
          <p:nvSpPr>
            <p:cNvPr id="8940" name="Google Shape;8940;p72"/>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72"/>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72"/>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3" name="Google Shape;8943;p72"/>
          <p:cNvGrpSpPr/>
          <p:nvPr/>
        </p:nvGrpSpPr>
        <p:grpSpPr>
          <a:xfrm>
            <a:off x="1958351" y="2755694"/>
            <a:ext cx="395865" cy="421927"/>
            <a:chOff x="-5971525" y="3990475"/>
            <a:chExt cx="274925" cy="293025"/>
          </a:xfrm>
        </p:grpSpPr>
        <p:sp>
          <p:nvSpPr>
            <p:cNvPr id="8944" name="Google Shape;8944;p72"/>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72"/>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72"/>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72"/>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8" name="Google Shape;8948;p72"/>
          <p:cNvGrpSpPr/>
          <p:nvPr/>
        </p:nvGrpSpPr>
        <p:grpSpPr>
          <a:xfrm>
            <a:off x="4631558" y="1689798"/>
            <a:ext cx="420775" cy="418507"/>
            <a:chOff x="-4118225" y="3253275"/>
            <a:chExt cx="292225" cy="290650"/>
          </a:xfrm>
        </p:grpSpPr>
        <p:sp>
          <p:nvSpPr>
            <p:cNvPr id="8949" name="Google Shape;8949;p72"/>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72"/>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1" name="Google Shape;8951;p72"/>
          <p:cNvGrpSpPr/>
          <p:nvPr/>
        </p:nvGrpSpPr>
        <p:grpSpPr>
          <a:xfrm>
            <a:off x="4682008" y="2204922"/>
            <a:ext cx="319874" cy="420199"/>
            <a:chOff x="-4082800" y="3612425"/>
            <a:chExt cx="222150" cy="291825"/>
          </a:xfrm>
        </p:grpSpPr>
        <p:sp>
          <p:nvSpPr>
            <p:cNvPr id="8952" name="Google Shape;8952;p72"/>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72"/>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72"/>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5" name="Google Shape;8955;p72"/>
          <p:cNvGrpSpPr/>
          <p:nvPr/>
        </p:nvGrpSpPr>
        <p:grpSpPr>
          <a:xfrm>
            <a:off x="4643456" y="2769876"/>
            <a:ext cx="420775" cy="393561"/>
            <a:chOff x="-4118225" y="3990475"/>
            <a:chExt cx="292225" cy="273325"/>
          </a:xfrm>
        </p:grpSpPr>
        <p:sp>
          <p:nvSpPr>
            <p:cNvPr id="8956" name="Google Shape;8956;p72"/>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72"/>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72"/>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72"/>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0" name="Google Shape;8960;p72"/>
          <p:cNvGrpSpPr/>
          <p:nvPr/>
        </p:nvGrpSpPr>
        <p:grpSpPr>
          <a:xfrm>
            <a:off x="7354110" y="1688087"/>
            <a:ext cx="394713" cy="421927"/>
            <a:chOff x="-2312225" y="3238300"/>
            <a:chExt cx="274125" cy="293025"/>
          </a:xfrm>
        </p:grpSpPr>
        <p:sp>
          <p:nvSpPr>
            <p:cNvPr id="8961" name="Google Shape;8961;p72"/>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72"/>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3" name="Google Shape;8963;p72"/>
          <p:cNvGrpSpPr/>
          <p:nvPr/>
        </p:nvGrpSpPr>
        <p:grpSpPr>
          <a:xfrm>
            <a:off x="7341062" y="2153586"/>
            <a:ext cx="420811" cy="522864"/>
            <a:chOff x="-2310650" y="3525775"/>
            <a:chExt cx="292250" cy="363125"/>
          </a:xfrm>
        </p:grpSpPr>
        <p:sp>
          <p:nvSpPr>
            <p:cNvPr id="8964" name="Google Shape;8964;p72"/>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72"/>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72"/>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72"/>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68" name="Google Shape;8968;p72"/>
          <p:cNvGrpSpPr/>
          <p:nvPr/>
        </p:nvGrpSpPr>
        <p:grpSpPr>
          <a:xfrm>
            <a:off x="7351827" y="2756825"/>
            <a:ext cx="423079" cy="419659"/>
            <a:chOff x="-2310650" y="3958175"/>
            <a:chExt cx="293825" cy="291450"/>
          </a:xfrm>
        </p:grpSpPr>
        <p:sp>
          <p:nvSpPr>
            <p:cNvPr id="8969" name="Google Shape;8969;p72"/>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72"/>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1" name="Google Shape;8971;p72"/>
          <p:cNvGrpSpPr/>
          <p:nvPr/>
        </p:nvGrpSpPr>
        <p:grpSpPr>
          <a:xfrm>
            <a:off x="4718688" y="3308459"/>
            <a:ext cx="424159" cy="419659"/>
            <a:chOff x="-1182750" y="3962900"/>
            <a:chExt cx="294575" cy="291450"/>
          </a:xfrm>
        </p:grpSpPr>
        <p:sp>
          <p:nvSpPr>
            <p:cNvPr id="8972" name="Google Shape;8972;p72"/>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72"/>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72"/>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72"/>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72"/>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72"/>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72"/>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9" name="Google Shape;8979;p72"/>
          <p:cNvGrpSpPr/>
          <p:nvPr/>
        </p:nvGrpSpPr>
        <p:grpSpPr>
          <a:xfrm>
            <a:off x="2471824" y="1689223"/>
            <a:ext cx="424195" cy="419659"/>
            <a:chOff x="-5611575" y="3272950"/>
            <a:chExt cx="294600" cy="291450"/>
          </a:xfrm>
        </p:grpSpPr>
        <p:sp>
          <p:nvSpPr>
            <p:cNvPr id="8980" name="Google Shape;8980;p72"/>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72"/>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72"/>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72"/>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72"/>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5" name="Google Shape;8985;p72"/>
          <p:cNvGrpSpPr/>
          <p:nvPr/>
        </p:nvGrpSpPr>
        <p:grpSpPr>
          <a:xfrm>
            <a:off x="2471824" y="2205770"/>
            <a:ext cx="424195" cy="418507"/>
            <a:chOff x="-5613150" y="3632900"/>
            <a:chExt cx="294600" cy="290650"/>
          </a:xfrm>
        </p:grpSpPr>
        <p:sp>
          <p:nvSpPr>
            <p:cNvPr id="8986" name="Google Shape;8986;p72"/>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72"/>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8" name="Google Shape;8988;p72"/>
          <p:cNvGrpSpPr/>
          <p:nvPr/>
        </p:nvGrpSpPr>
        <p:grpSpPr>
          <a:xfrm>
            <a:off x="2483722" y="2756270"/>
            <a:ext cx="424195" cy="420775"/>
            <a:chOff x="-5613150" y="3991275"/>
            <a:chExt cx="294600" cy="292225"/>
          </a:xfrm>
        </p:grpSpPr>
        <p:sp>
          <p:nvSpPr>
            <p:cNvPr id="8989" name="Google Shape;8989;p72"/>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72"/>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72"/>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72"/>
            <p:cNvSpPr/>
            <p:nvPr/>
          </p:nvSpPr>
          <p:spPr>
            <a:xfrm>
              <a:off x="-5487925" y="4077125"/>
              <a:ext cx="43350" cy="54375"/>
            </a:xfrm>
            <a:custGeom>
              <a:rect b="b" l="l" r="r" t="t"/>
              <a:pathLst>
                <a:path extrusionOk="0" h="2175" w="1734">
                  <a:moveTo>
                    <a:pt x="1" y="0"/>
                  </a:moveTo>
                  <a:lnTo>
                    <a:pt x="852" y="2174"/>
                  </a:lnTo>
                  <a:lnTo>
                    <a:pt x="173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72"/>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72"/>
            <p:cNvSpPr/>
            <p:nvPr/>
          </p:nvSpPr>
          <p:spPr>
            <a:xfrm>
              <a:off x="-5531225" y="4077125"/>
              <a:ext cx="41750" cy="40975"/>
            </a:xfrm>
            <a:custGeom>
              <a:rect b="b" l="l" r="r" t="t"/>
              <a:pathLst>
                <a:path extrusionOk="0" h="1639" w="1670">
                  <a:moveTo>
                    <a:pt x="0" y="0"/>
                  </a:moveTo>
                  <a:lnTo>
                    <a:pt x="1670" y="1638"/>
                  </a:lnTo>
                  <a:lnTo>
                    <a:pt x="9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72"/>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72"/>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72"/>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8" name="Google Shape;8998;p72"/>
          <p:cNvGrpSpPr/>
          <p:nvPr/>
        </p:nvGrpSpPr>
        <p:grpSpPr>
          <a:xfrm>
            <a:off x="5155210" y="1689438"/>
            <a:ext cx="434634" cy="419227"/>
            <a:chOff x="-3768700" y="3253275"/>
            <a:chExt cx="301850" cy="291150"/>
          </a:xfrm>
        </p:grpSpPr>
        <p:sp>
          <p:nvSpPr>
            <p:cNvPr id="8999" name="Google Shape;8999;p72"/>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72"/>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72"/>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2" name="Google Shape;9002;p72"/>
          <p:cNvGrpSpPr/>
          <p:nvPr/>
        </p:nvGrpSpPr>
        <p:grpSpPr>
          <a:xfrm>
            <a:off x="5159293" y="2217090"/>
            <a:ext cx="426462" cy="395865"/>
            <a:chOff x="-3808700" y="3628950"/>
            <a:chExt cx="296175" cy="274925"/>
          </a:xfrm>
        </p:grpSpPr>
        <p:sp>
          <p:nvSpPr>
            <p:cNvPr id="9003" name="Google Shape;9003;p72"/>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72"/>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72"/>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6" name="Google Shape;9006;p72"/>
          <p:cNvGrpSpPr/>
          <p:nvPr/>
        </p:nvGrpSpPr>
        <p:grpSpPr>
          <a:xfrm>
            <a:off x="5224504" y="2756412"/>
            <a:ext cx="419443" cy="420487"/>
            <a:chOff x="-3771675" y="3971775"/>
            <a:chExt cx="291300" cy="292025"/>
          </a:xfrm>
        </p:grpSpPr>
        <p:sp>
          <p:nvSpPr>
            <p:cNvPr id="9007" name="Google Shape;9007;p72"/>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72"/>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72"/>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72"/>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72"/>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72"/>
          <p:cNvGrpSpPr/>
          <p:nvPr/>
        </p:nvGrpSpPr>
        <p:grpSpPr>
          <a:xfrm>
            <a:off x="7885948" y="1716461"/>
            <a:ext cx="420271" cy="320774"/>
            <a:chOff x="-1951475" y="3273100"/>
            <a:chExt cx="291875" cy="222775"/>
          </a:xfrm>
        </p:grpSpPr>
        <p:sp>
          <p:nvSpPr>
            <p:cNvPr id="9013" name="Google Shape;9013;p72"/>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72"/>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72"/>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6" name="Google Shape;9016;p72"/>
          <p:cNvGrpSpPr/>
          <p:nvPr/>
        </p:nvGrpSpPr>
        <p:grpSpPr>
          <a:xfrm>
            <a:off x="7883429" y="2205191"/>
            <a:ext cx="425310" cy="419659"/>
            <a:chOff x="-1951475" y="3597450"/>
            <a:chExt cx="295375" cy="291450"/>
          </a:xfrm>
        </p:grpSpPr>
        <p:sp>
          <p:nvSpPr>
            <p:cNvPr id="9017" name="Google Shape;9017;p72"/>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72"/>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72"/>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72"/>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1" name="Google Shape;9021;p72"/>
          <p:cNvGrpSpPr/>
          <p:nvPr/>
        </p:nvGrpSpPr>
        <p:grpSpPr>
          <a:xfrm>
            <a:off x="7885680" y="2756825"/>
            <a:ext cx="444605" cy="419659"/>
            <a:chOff x="-1960150" y="3956600"/>
            <a:chExt cx="308775" cy="291450"/>
          </a:xfrm>
        </p:grpSpPr>
        <p:sp>
          <p:nvSpPr>
            <p:cNvPr id="9022" name="Google Shape;9022;p72"/>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72"/>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4" name="Google Shape;9024;p72"/>
          <p:cNvGrpSpPr/>
          <p:nvPr/>
        </p:nvGrpSpPr>
        <p:grpSpPr>
          <a:xfrm>
            <a:off x="1939718" y="3307636"/>
            <a:ext cx="420775" cy="420775"/>
            <a:chOff x="-804700" y="3226500"/>
            <a:chExt cx="292225" cy="292225"/>
          </a:xfrm>
        </p:grpSpPr>
        <p:sp>
          <p:nvSpPr>
            <p:cNvPr id="9025" name="Google Shape;9025;p72"/>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72"/>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72"/>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72"/>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72"/>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72"/>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72"/>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72"/>
          <p:cNvGrpSpPr/>
          <p:nvPr/>
        </p:nvGrpSpPr>
        <p:grpSpPr>
          <a:xfrm>
            <a:off x="3019809" y="1688647"/>
            <a:ext cx="420775" cy="420811"/>
            <a:chOff x="-5251625" y="3272950"/>
            <a:chExt cx="292225" cy="292250"/>
          </a:xfrm>
        </p:grpSpPr>
        <p:sp>
          <p:nvSpPr>
            <p:cNvPr id="9033" name="Google Shape;9033;p72"/>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72"/>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72"/>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6" name="Google Shape;9036;p72"/>
          <p:cNvGrpSpPr/>
          <p:nvPr/>
        </p:nvGrpSpPr>
        <p:grpSpPr>
          <a:xfrm>
            <a:off x="3016407" y="2204348"/>
            <a:ext cx="427578" cy="421351"/>
            <a:chOff x="-5254775" y="3631325"/>
            <a:chExt cx="296950" cy="292625"/>
          </a:xfrm>
        </p:grpSpPr>
        <p:sp>
          <p:nvSpPr>
            <p:cNvPr id="9037" name="Google Shape;9037;p72"/>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72"/>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72"/>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72"/>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72"/>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72"/>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72"/>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72"/>
          <p:cNvGrpSpPr/>
          <p:nvPr/>
        </p:nvGrpSpPr>
        <p:grpSpPr>
          <a:xfrm>
            <a:off x="3032265" y="2756270"/>
            <a:ext cx="419659" cy="420775"/>
            <a:chOff x="-5251625" y="3991275"/>
            <a:chExt cx="291450" cy="292225"/>
          </a:xfrm>
        </p:grpSpPr>
        <p:sp>
          <p:nvSpPr>
            <p:cNvPr id="9045" name="Google Shape;9045;p72"/>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72"/>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72"/>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72"/>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72"/>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0" name="Google Shape;9050;p72"/>
          <p:cNvGrpSpPr/>
          <p:nvPr/>
        </p:nvGrpSpPr>
        <p:grpSpPr>
          <a:xfrm>
            <a:off x="5772848" y="1689240"/>
            <a:ext cx="319874" cy="419623"/>
            <a:chOff x="-3365275" y="3253275"/>
            <a:chExt cx="222150" cy="291425"/>
          </a:xfrm>
        </p:grpSpPr>
        <p:sp>
          <p:nvSpPr>
            <p:cNvPr id="9051" name="Google Shape;9051;p72"/>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72"/>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3" name="Google Shape;9053;p72"/>
          <p:cNvGrpSpPr/>
          <p:nvPr/>
        </p:nvGrpSpPr>
        <p:grpSpPr>
          <a:xfrm>
            <a:off x="5746786" y="2204058"/>
            <a:ext cx="371998" cy="421927"/>
            <a:chOff x="-3383375" y="3611625"/>
            <a:chExt cx="258350" cy="293025"/>
          </a:xfrm>
        </p:grpSpPr>
        <p:sp>
          <p:nvSpPr>
            <p:cNvPr id="9054" name="Google Shape;9054;p72"/>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72"/>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6" name="Google Shape;9056;p72"/>
          <p:cNvGrpSpPr/>
          <p:nvPr/>
        </p:nvGrpSpPr>
        <p:grpSpPr>
          <a:xfrm>
            <a:off x="5809135" y="2756826"/>
            <a:ext cx="271097" cy="419659"/>
            <a:chOff x="-3347950" y="3971575"/>
            <a:chExt cx="188275" cy="291450"/>
          </a:xfrm>
        </p:grpSpPr>
        <p:sp>
          <p:nvSpPr>
            <p:cNvPr id="9057" name="Google Shape;9057;p72"/>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72"/>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72"/>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0" name="Google Shape;9060;p72"/>
          <p:cNvGrpSpPr/>
          <p:nvPr/>
        </p:nvGrpSpPr>
        <p:grpSpPr>
          <a:xfrm>
            <a:off x="858994" y="3307061"/>
            <a:ext cx="371998" cy="421927"/>
            <a:chOff x="-1575775" y="3238300"/>
            <a:chExt cx="258350" cy="293025"/>
          </a:xfrm>
        </p:grpSpPr>
        <p:sp>
          <p:nvSpPr>
            <p:cNvPr id="9061" name="Google Shape;9061;p72"/>
            <p:cNvSpPr/>
            <p:nvPr/>
          </p:nvSpPr>
          <p:spPr>
            <a:xfrm>
              <a:off x="-1489150" y="3306825"/>
              <a:ext cx="85875" cy="33100"/>
            </a:xfrm>
            <a:custGeom>
              <a:rect b="b" l="l" r="r" t="t"/>
              <a:pathLst>
                <a:path extrusionOk="0" h="1324" w="3435">
                  <a:moveTo>
                    <a:pt x="1" y="0"/>
                  </a:moveTo>
                  <a:lnTo>
                    <a:pt x="1702" y="1324"/>
                  </a:lnTo>
                  <a:lnTo>
                    <a:pt x="34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72"/>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72"/>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72"/>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72"/>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6" name="Google Shape;9066;p72"/>
          <p:cNvGrpSpPr/>
          <p:nvPr/>
        </p:nvGrpSpPr>
        <p:grpSpPr>
          <a:xfrm>
            <a:off x="2503892" y="3309051"/>
            <a:ext cx="423079" cy="424159"/>
            <a:chOff x="-1591550" y="3597475"/>
            <a:chExt cx="293825" cy="294575"/>
          </a:xfrm>
        </p:grpSpPr>
        <p:sp>
          <p:nvSpPr>
            <p:cNvPr id="9067" name="Google Shape;9067;p72"/>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72"/>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72"/>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0" name="Google Shape;9070;p72"/>
          <p:cNvGrpSpPr/>
          <p:nvPr/>
        </p:nvGrpSpPr>
        <p:grpSpPr>
          <a:xfrm>
            <a:off x="4153362" y="3318663"/>
            <a:ext cx="421927" cy="399248"/>
            <a:chOff x="-1592325" y="3957400"/>
            <a:chExt cx="293025" cy="277275"/>
          </a:xfrm>
        </p:grpSpPr>
        <p:sp>
          <p:nvSpPr>
            <p:cNvPr id="9071" name="Google Shape;9071;p72"/>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72"/>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72"/>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72"/>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75" name="Google Shape;9075;p72"/>
          <p:cNvGrpSpPr/>
          <p:nvPr/>
        </p:nvGrpSpPr>
        <p:grpSpPr>
          <a:xfrm>
            <a:off x="3640232" y="3310744"/>
            <a:ext cx="369730" cy="420775"/>
            <a:chOff x="-778700" y="3612425"/>
            <a:chExt cx="256775" cy="292225"/>
          </a:xfrm>
        </p:grpSpPr>
        <p:sp>
          <p:nvSpPr>
            <p:cNvPr id="9076" name="Google Shape;9076;p72"/>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72"/>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72"/>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72"/>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72"/>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72"/>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2" name="Google Shape;9082;p72"/>
          <p:cNvGrpSpPr/>
          <p:nvPr/>
        </p:nvGrpSpPr>
        <p:grpSpPr>
          <a:xfrm>
            <a:off x="6111733" y="3828305"/>
            <a:ext cx="340731" cy="387641"/>
            <a:chOff x="7728464" y="1561258"/>
            <a:chExt cx="349719" cy="397866"/>
          </a:xfrm>
        </p:grpSpPr>
        <p:sp>
          <p:nvSpPr>
            <p:cNvPr id="9083" name="Google Shape;9083;p72"/>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72"/>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5" name="Google Shape;9085;p72"/>
          <p:cNvGrpSpPr/>
          <p:nvPr/>
        </p:nvGrpSpPr>
        <p:grpSpPr>
          <a:xfrm>
            <a:off x="4034702" y="3828305"/>
            <a:ext cx="387681" cy="387641"/>
            <a:chOff x="5611350" y="1561258"/>
            <a:chExt cx="397907" cy="397866"/>
          </a:xfrm>
        </p:grpSpPr>
        <p:sp>
          <p:nvSpPr>
            <p:cNvPr id="9086" name="Google Shape;9086;p72"/>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72"/>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72"/>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72"/>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72"/>
          <p:cNvGrpSpPr/>
          <p:nvPr/>
        </p:nvGrpSpPr>
        <p:grpSpPr>
          <a:xfrm>
            <a:off x="4553987" y="3925571"/>
            <a:ext cx="387610" cy="193109"/>
            <a:chOff x="6140660" y="1661097"/>
            <a:chExt cx="397835" cy="198202"/>
          </a:xfrm>
        </p:grpSpPr>
        <p:sp>
          <p:nvSpPr>
            <p:cNvPr id="9091" name="Google Shape;9091;p72"/>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72"/>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72"/>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72"/>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5" name="Google Shape;9095;p72"/>
          <p:cNvGrpSpPr/>
          <p:nvPr/>
        </p:nvGrpSpPr>
        <p:grpSpPr>
          <a:xfrm>
            <a:off x="5073202" y="3828305"/>
            <a:ext cx="387681" cy="387641"/>
            <a:chOff x="6669907" y="1561258"/>
            <a:chExt cx="397907" cy="397866"/>
          </a:xfrm>
        </p:grpSpPr>
        <p:sp>
          <p:nvSpPr>
            <p:cNvPr id="9096" name="Google Shape;9096;p72"/>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72"/>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72"/>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72"/>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72"/>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72"/>
          <p:cNvGrpSpPr/>
          <p:nvPr/>
        </p:nvGrpSpPr>
        <p:grpSpPr>
          <a:xfrm>
            <a:off x="1958433" y="3885842"/>
            <a:ext cx="387681" cy="272572"/>
            <a:chOff x="3386036" y="1746339"/>
            <a:chExt cx="397907" cy="279762"/>
          </a:xfrm>
        </p:grpSpPr>
        <p:sp>
          <p:nvSpPr>
            <p:cNvPr id="9102" name="Google Shape;9102;p72"/>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72"/>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4" name="Google Shape;9104;p72"/>
          <p:cNvGrpSpPr/>
          <p:nvPr/>
        </p:nvGrpSpPr>
        <p:grpSpPr>
          <a:xfrm>
            <a:off x="2996130" y="3828288"/>
            <a:ext cx="387681" cy="387681"/>
            <a:chOff x="4417380" y="1687279"/>
            <a:chExt cx="397907" cy="397907"/>
          </a:xfrm>
        </p:grpSpPr>
        <p:sp>
          <p:nvSpPr>
            <p:cNvPr id="9105" name="Google Shape;9105;p72"/>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72"/>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7" name="Google Shape;9107;p72"/>
          <p:cNvGrpSpPr/>
          <p:nvPr/>
        </p:nvGrpSpPr>
        <p:grpSpPr>
          <a:xfrm>
            <a:off x="7942611" y="3308537"/>
            <a:ext cx="387661" cy="387661"/>
            <a:chOff x="2869999" y="1687279"/>
            <a:chExt cx="397887" cy="397887"/>
          </a:xfrm>
        </p:grpSpPr>
        <p:sp>
          <p:nvSpPr>
            <p:cNvPr id="9108" name="Google Shape;9108;p72"/>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9" name="Google Shape;9109;p72"/>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0" name="Google Shape;9110;p72"/>
          <p:cNvGrpSpPr/>
          <p:nvPr/>
        </p:nvGrpSpPr>
        <p:grpSpPr>
          <a:xfrm>
            <a:off x="2477718" y="3828664"/>
            <a:ext cx="386807" cy="386929"/>
            <a:chOff x="3902887" y="1687655"/>
            <a:chExt cx="397010" cy="397135"/>
          </a:xfrm>
        </p:grpSpPr>
        <p:sp>
          <p:nvSpPr>
            <p:cNvPr id="9111" name="Google Shape;9111;p72"/>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72"/>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3" name="Google Shape;9113;p72"/>
          <p:cNvGrpSpPr/>
          <p:nvPr/>
        </p:nvGrpSpPr>
        <p:grpSpPr>
          <a:xfrm>
            <a:off x="3515416" y="3828288"/>
            <a:ext cx="387681" cy="387681"/>
            <a:chOff x="4933458" y="1687279"/>
            <a:chExt cx="397907" cy="397907"/>
          </a:xfrm>
        </p:grpSpPr>
        <p:sp>
          <p:nvSpPr>
            <p:cNvPr id="9114" name="Google Shape;9114;p72"/>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5" name="Google Shape;9115;p72"/>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6" name="Google Shape;9116;p72"/>
          <p:cNvGrpSpPr/>
          <p:nvPr/>
        </p:nvGrpSpPr>
        <p:grpSpPr>
          <a:xfrm>
            <a:off x="6348367" y="3308537"/>
            <a:ext cx="387661" cy="387661"/>
            <a:chOff x="1379798" y="1723250"/>
            <a:chExt cx="397887" cy="397887"/>
          </a:xfrm>
        </p:grpSpPr>
        <p:sp>
          <p:nvSpPr>
            <p:cNvPr id="9117" name="Google Shape;9117;p72"/>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72"/>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72"/>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72"/>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1" name="Google Shape;9121;p72"/>
          <p:cNvGrpSpPr/>
          <p:nvPr/>
        </p:nvGrpSpPr>
        <p:grpSpPr>
          <a:xfrm>
            <a:off x="5286246" y="3308537"/>
            <a:ext cx="387681" cy="387661"/>
            <a:chOff x="266768" y="1721375"/>
            <a:chExt cx="397907" cy="397887"/>
          </a:xfrm>
        </p:grpSpPr>
        <p:sp>
          <p:nvSpPr>
            <p:cNvPr id="9122" name="Google Shape;9122;p72"/>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3" name="Google Shape;9123;p72"/>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4" name="Google Shape;9124;p72"/>
          <p:cNvGrpSpPr/>
          <p:nvPr/>
        </p:nvGrpSpPr>
        <p:grpSpPr>
          <a:xfrm>
            <a:off x="5817327" y="3308537"/>
            <a:ext cx="387641" cy="387661"/>
            <a:chOff x="864491" y="1723250"/>
            <a:chExt cx="397866" cy="397887"/>
          </a:xfrm>
        </p:grpSpPr>
        <p:sp>
          <p:nvSpPr>
            <p:cNvPr id="9125" name="Google Shape;9125;p72"/>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72"/>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72"/>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28" name="Google Shape;9128;p72"/>
          <p:cNvSpPr/>
          <p:nvPr/>
        </p:nvSpPr>
        <p:spPr>
          <a:xfrm>
            <a:off x="6879427"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9" name="Google Shape;9129;p72"/>
          <p:cNvGrpSpPr/>
          <p:nvPr/>
        </p:nvGrpSpPr>
        <p:grpSpPr>
          <a:xfrm>
            <a:off x="7411672" y="3308924"/>
            <a:ext cx="387539" cy="386888"/>
            <a:chOff x="2408992" y="1722875"/>
            <a:chExt cx="397761" cy="397093"/>
          </a:xfrm>
        </p:grpSpPr>
        <p:sp>
          <p:nvSpPr>
            <p:cNvPr id="9130" name="Google Shape;9130;p72"/>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72"/>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2" name="Google Shape;9132;p72"/>
          <p:cNvGrpSpPr/>
          <p:nvPr/>
        </p:nvGrpSpPr>
        <p:grpSpPr>
          <a:xfrm>
            <a:off x="6584077" y="3827044"/>
            <a:ext cx="395772" cy="395772"/>
            <a:chOff x="1190625" y="238125"/>
            <a:chExt cx="5235075" cy="5235075"/>
          </a:xfrm>
        </p:grpSpPr>
        <p:sp>
          <p:nvSpPr>
            <p:cNvPr id="9133" name="Google Shape;9133;p72"/>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72"/>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72"/>
          <p:cNvGrpSpPr/>
          <p:nvPr/>
        </p:nvGrpSpPr>
        <p:grpSpPr>
          <a:xfrm>
            <a:off x="5592488" y="3828305"/>
            <a:ext cx="387641" cy="387641"/>
            <a:chOff x="7199196" y="1561258"/>
            <a:chExt cx="397866" cy="397866"/>
          </a:xfrm>
        </p:grpSpPr>
        <p:sp>
          <p:nvSpPr>
            <p:cNvPr id="9136" name="Google Shape;9136;p72"/>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72"/>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72"/>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E2A47"/>
        </a:solidFill>
      </p:bgPr>
    </p:bg>
    <p:spTree>
      <p:nvGrpSpPr>
        <p:cNvPr id="9142" name="Shape 9142"/>
        <p:cNvGrpSpPr/>
        <p:nvPr/>
      </p:nvGrpSpPr>
      <p:grpSpPr>
        <a:xfrm>
          <a:off x="0" y="0"/>
          <a:ext cx="0" cy="0"/>
          <a:chOff x="0" y="0"/>
          <a:chExt cx="0" cy="0"/>
        </a:xfrm>
      </p:grpSpPr>
      <p:pic>
        <p:nvPicPr>
          <p:cNvPr id="9143" name="Google Shape;9143;p7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7"/>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pic>
        <p:nvPicPr>
          <p:cNvPr id="276" name="Google Shape;276;p27"/>
          <p:cNvPicPr preferRelativeResize="0"/>
          <p:nvPr/>
        </p:nvPicPr>
        <p:blipFill>
          <a:blip r:embed="rId3">
            <a:alphaModFix/>
          </a:blip>
          <a:stretch>
            <a:fillRect/>
          </a:stretch>
        </p:blipFill>
        <p:spPr>
          <a:xfrm>
            <a:off x="395275" y="790575"/>
            <a:ext cx="8353425" cy="3562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pic>
        <p:nvPicPr>
          <p:cNvPr id="282" name="Google Shape;282;p28"/>
          <p:cNvPicPr preferRelativeResize="0"/>
          <p:nvPr/>
        </p:nvPicPr>
        <p:blipFill>
          <a:blip r:embed="rId3">
            <a:alphaModFix/>
          </a:blip>
          <a:stretch>
            <a:fillRect/>
          </a:stretch>
        </p:blipFill>
        <p:spPr>
          <a:xfrm>
            <a:off x="911954" y="192713"/>
            <a:ext cx="7320084" cy="47580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9"/>
          <p:cNvSpPr txBox="1"/>
          <p:nvPr>
            <p:ph type="ctrTitle"/>
          </p:nvPr>
        </p:nvSpPr>
        <p:spPr>
          <a:xfrm>
            <a:off x="311700" y="226350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tambahan</a:t>
            </a:r>
            <a:endParaRPr/>
          </a:p>
        </p:txBody>
      </p:sp>
      <p:cxnSp>
        <p:nvCxnSpPr>
          <p:cNvPr id="288" name="Google Shape;288;p29"/>
          <p:cNvCxnSpPr/>
          <p:nvPr/>
        </p:nvCxnSpPr>
        <p:spPr>
          <a:xfrm flipH="1" rot="10800000">
            <a:off x="2700600" y="2870100"/>
            <a:ext cx="3742800" cy="990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ctrTitle"/>
          </p:nvPr>
        </p:nvSpPr>
        <p:spPr>
          <a:xfrm>
            <a:off x="311700" y="644550"/>
            <a:ext cx="8520600" cy="606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Wrapper Class</a:t>
            </a:r>
            <a:endParaRPr/>
          </a:p>
        </p:txBody>
      </p:sp>
      <p:sp>
        <p:nvSpPr>
          <p:cNvPr id="294" name="Google Shape;294;p30"/>
          <p:cNvSpPr txBox="1"/>
          <p:nvPr/>
        </p:nvSpPr>
        <p:spPr>
          <a:xfrm>
            <a:off x="3072013" y="4245600"/>
            <a:ext cx="3000000" cy="35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solidFill>
                <a:srgbClr val="FFFFFF"/>
              </a:solidFill>
              <a:latin typeface="Roboto Light"/>
              <a:ea typeface="Roboto Light"/>
              <a:cs typeface="Roboto Light"/>
              <a:sym typeface="Roboto Light"/>
            </a:endParaRPr>
          </a:p>
        </p:txBody>
      </p:sp>
      <p:cxnSp>
        <p:nvCxnSpPr>
          <p:cNvPr id="295" name="Google Shape;295;p30"/>
          <p:cNvCxnSpPr/>
          <p:nvPr/>
        </p:nvCxnSpPr>
        <p:spPr>
          <a:xfrm flipH="1" rot="10800000">
            <a:off x="2700600" y="1251150"/>
            <a:ext cx="3742800" cy="9900"/>
          </a:xfrm>
          <a:prstGeom prst="straightConnector1">
            <a:avLst/>
          </a:prstGeom>
          <a:noFill/>
          <a:ln cap="flat" cmpd="sng" w="9525">
            <a:solidFill>
              <a:schemeClr val="accent1"/>
            </a:solidFill>
            <a:prstDash val="solid"/>
            <a:round/>
            <a:headEnd len="med" w="med" type="none"/>
            <a:tailEnd len="med" w="med" type="none"/>
          </a:ln>
        </p:spPr>
      </p:cxnSp>
      <p:sp>
        <p:nvSpPr>
          <p:cNvPr id="296" name="Google Shape;296;p30"/>
          <p:cNvSpPr txBox="1"/>
          <p:nvPr/>
        </p:nvSpPr>
        <p:spPr>
          <a:xfrm>
            <a:off x="1791050" y="2020650"/>
            <a:ext cx="428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Light"/>
              <a:ea typeface="Roboto Light"/>
              <a:cs typeface="Roboto Light"/>
              <a:sym typeface="Roboto Light"/>
            </a:endParaRPr>
          </a:p>
        </p:txBody>
      </p:sp>
      <p:sp>
        <p:nvSpPr>
          <p:cNvPr id="297" name="Google Shape;297;p30"/>
          <p:cNvSpPr txBox="1"/>
          <p:nvPr/>
        </p:nvSpPr>
        <p:spPr>
          <a:xfrm>
            <a:off x="954000" y="1604850"/>
            <a:ext cx="7236000" cy="400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s">
                <a:solidFill>
                  <a:schemeClr val="lt1"/>
                </a:solidFill>
                <a:latin typeface="Roboto Light"/>
                <a:ea typeface="Roboto Light"/>
                <a:cs typeface="Roboto Light"/>
                <a:sym typeface="Roboto Light"/>
              </a:rPr>
              <a:t>Wrapper Class</a:t>
            </a:r>
            <a:r>
              <a:rPr lang="es">
                <a:solidFill>
                  <a:schemeClr val="lt1"/>
                </a:solidFill>
                <a:latin typeface="Roboto Light"/>
                <a:ea typeface="Roboto Light"/>
                <a:cs typeface="Roboto Light"/>
                <a:sym typeface="Roboto Light"/>
              </a:rPr>
              <a:t> atau Kelas Pembungkus adalah sebuah class yang objeknya 'membungkus' atau memiliki suatu tipe data primitive pada field/atributnya.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a:solidFill>
                <a:schemeClr val="lt1"/>
              </a:solidFill>
              <a:latin typeface="Roboto Light"/>
              <a:ea typeface="Roboto Light"/>
              <a:cs typeface="Roboto Light"/>
              <a:sym typeface="Roboto Light"/>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Character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objChar</a:t>
            </a:r>
            <a:r>
              <a:rPr lang="es" sz="1050">
                <a:solidFill>
                  <a:srgbClr val="D4D4D4"/>
                </a:solidFill>
                <a:highlight>
                  <a:srgbClr val="1E1E1E"/>
                </a:highlight>
                <a:latin typeface="Courier New"/>
                <a:ea typeface="Courier New"/>
                <a:cs typeface="Courier New"/>
                <a:sym typeface="Courier New"/>
              </a:rPr>
              <a:t> = </a:t>
            </a:r>
            <a:r>
              <a:rPr lang="es" sz="1050">
                <a:solidFill>
                  <a:srgbClr val="CE9178"/>
                </a:solidFill>
                <a:highlight>
                  <a:srgbClr val="1E1E1E"/>
                </a:highlight>
                <a:latin typeface="Courier New"/>
                <a:ea typeface="Courier New"/>
                <a:cs typeface="Courier New"/>
                <a:sym typeface="Courier New"/>
              </a:rPr>
              <a:t>'A'</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'A'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Byte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objByte</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12</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'12'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Short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objShort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100</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'100'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Integer</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objInt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523</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'523'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Long</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objLong</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1_000_000_000L</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'1000000000'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Boolean</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objBoolean</a:t>
            </a:r>
            <a:r>
              <a:rPr lang="es" sz="1050">
                <a:solidFill>
                  <a:srgbClr val="D4D4D4"/>
                </a:solidFill>
                <a:highlight>
                  <a:srgbClr val="1E1E1E"/>
                </a:highlight>
                <a:latin typeface="Courier New"/>
                <a:ea typeface="Courier New"/>
                <a:cs typeface="Courier New"/>
                <a:sym typeface="Courier New"/>
              </a:rPr>
              <a:t> = </a:t>
            </a:r>
            <a:r>
              <a:rPr lang="es" sz="1050">
                <a:solidFill>
                  <a:srgbClr val="569CD6"/>
                </a:solidFill>
                <a:highlight>
                  <a:srgbClr val="1E1E1E"/>
                </a:highlight>
                <a:latin typeface="Courier New"/>
                <a:ea typeface="Courier New"/>
                <a:cs typeface="Courier New"/>
                <a:sym typeface="Courier New"/>
              </a:rPr>
              <a:t>true</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'true'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Float</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objFloat</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82.89f</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'82.89'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Double</a:t>
            </a:r>
            <a:r>
              <a:rPr lang="es" sz="1050">
                <a:solidFill>
                  <a:srgbClr val="D4D4D4"/>
                </a:solidFill>
                <a:highlight>
                  <a:srgbClr val="1E1E1E"/>
                </a:highlight>
                <a:latin typeface="Courier New"/>
                <a:ea typeface="Courier New"/>
                <a:cs typeface="Courier New"/>
                <a:sym typeface="Courier New"/>
              </a:rPr>
              <a:t> </a:t>
            </a:r>
            <a:r>
              <a:rPr lang="es" sz="1050">
                <a:solidFill>
                  <a:srgbClr val="9CDCFE"/>
                </a:solidFill>
                <a:highlight>
                  <a:srgbClr val="1E1E1E"/>
                </a:highlight>
                <a:latin typeface="Courier New"/>
                <a:ea typeface="Courier New"/>
                <a:cs typeface="Courier New"/>
                <a:sym typeface="Courier New"/>
              </a:rPr>
              <a:t>objDouble</a:t>
            </a:r>
            <a:r>
              <a:rPr lang="es" sz="1050">
                <a:solidFill>
                  <a:srgbClr val="D4D4D4"/>
                </a:solidFill>
                <a:highlight>
                  <a:srgbClr val="1E1E1E"/>
                </a:highlight>
                <a:latin typeface="Courier New"/>
                <a:ea typeface="Courier New"/>
                <a:cs typeface="Courier New"/>
                <a:sym typeface="Courier New"/>
              </a:rPr>
              <a:t> = </a:t>
            </a:r>
            <a:r>
              <a:rPr lang="es" sz="1050">
                <a:solidFill>
                  <a:srgbClr val="B5CEA8"/>
                </a:solidFill>
                <a:highlight>
                  <a:srgbClr val="1E1E1E"/>
                </a:highlight>
                <a:latin typeface="Courier New"/>
                <a:ea typeface="Courier New"/>
                <a:cs typeface="Courier New"/>
                <a:sym typeface="Courier New"/>
              </a:rPr>
              <a:t>34.67</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//mengeluarkan output '34.67' jika di-print</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4FC1FF"/>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"objInt= "</a:t>
            </a:r>
            <a:r>
              <a:rPr lang="es" sz="1050">
                <a:solidFill>
                  <a:srgbClr val="D4D4D4"/>
                </a:solidFill>
                <a:highlight>
                  <a:srgbClr val="1E1E1E"/>
                </a:highlight>
                <a:latin typeface="Courier New"/>
                <a:ea typeface="Courier New"/>
                <a:cs typeface="Courier New"/>
                <a:sym typeface="Courier New"/>
              </a:rPr>
              <a:t> + (</a:t>
            </a:r>
            <a:r>
              <a:rPr lang="es" sz="1050">
                <a:solidFill>
                  <a:srgbClr val="9CDCFE"/>
                </a:solidFill>
                <a:highlight>
                  <a:srgbClr val="1E1E1E"/>
                </a:highlight>
                <a:latin typeface="Courier New"/>
                <a:ea typeface="Courier New"/>
                <a:cs typeface="Courier New"/>
                <a:sym typeface="Courier New"/>
              </a:rPr>
              <a:t>objInt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compareTo</a:t>
            </a:r>
            <a:r>
              <a:rPr lang="es" sz="1050">
                <a:solidFill>
                  <a:srgbClr val="D4D4D4"/>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523</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print 0</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s" sz="1050">
                <a:solidFill>
                  <a:srgbClr val="D4D4D4"/>
                </a:solidFill>
                <a:highlight>
                  <a:srgbClr val="1E1E1E"/>
                </a:highlight>
                <a:latin typeface="Courier New"/>
                <a:ea typeface="Courier New"/>
                <a:cs typeface="Courier New"/>
                <a:sym typeface="Courier New"/>
              </a:rPr>
              <a:t>        </a:t>
            </a:r>
            <a:r>
              <a:rPr lang="es" sz="1050">
                <a:solidFill>
                  <a:srgbClr val="4EC9B0"/>
                </a:solidFill>
                <a:highlight>
                  <a:srgbClr val="1E1E1E"/>
                </a:highlight>
                <a:latin typeface="Courier New"/>
                <a:ea typeface="Courier New"/>
                <a:cs typeface="Courier New"/>
                <a:sym typeface="Courier New"/>
              </a:rPr>
              <a:t>System</a:t>
            </a:r>
            <a:r>
              <a:rPr lang="es" sz="1050">
                <a:solidFill>
                  <a:srgbClr val="D4D4D4"/>
                </a:solidFill>
                <a:highlight>
                  <a:srgbClr val="1E1E1E"/>
                </a:highlight>
                <a:latin typeface="Courier New"/>
                <a:ea typeface="Courier New"/>
                <a:cs typeface="Courier New"/>
                <a:sym typeface="Courier New"/>
              </a:rPr>
              <a:t>.</a:t>
            </a:r>
            <a:r>
              <a:rPr lang="es" sz="1050">
                <a:solidFill>
                  <a:srgbClr val="4FC1FF"/>
                </a:solidFill>
                <a:highlight>
                  <a:srgbClr val="1E1E1E"/>
                </a:highlight>
                <a:latin typeface="Courier New"/>
                <a:ea typeface="Courier New"/>
                <a:cs typeface="Courier New"/>
                <a:sym typeface="Courier New"/>
              </a:rPr>
              <a:t>out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println</a:t>
            </a:r>
            <a:r>
              <a:rPr lang="es" sz="1050">
                <a:solidFill>
                  <a:srgbClr val="D4D4D4"/>
                </a:solidFill>
                <a:highlight>
                  <a:srgbClr val="1E1E1E"/>
                </a:highlight>
                <a:latin typeface="Courier New"/>
                <a:ea typeface="Courier New"/>
                <a:cs typeface="Courier New"/>
                <a:sym typeface="Courier New"/>
              </a:rPr>
              <a:t>(</a:t>
            </a:r>
            <a:r>
              <a:rPr lang="es" sz="1050">
                <a:solidFill>
                  <a:srgbClr val="CE9178"/>
                </a:solidFill>
                <a:highlight>
                  <a:srgbClr val="1E1E1E"/>
                </a:highlight>
                <a:latin typeface="Courier New"/>
                <a:ea typeface="Courier New"/>
                <a:cs typeface="Courier New"/>
                <a:sym typeface="Courier New"/>
              </a:rPr>
              <a:t>"objInt= "</a:t>
            </a:r>
            <a:r>
              <a:rPr lang="es" sz="1050">
                <a:solidFill>
                  <a:srgbClr val="D4D4D4"/>
                </a:solidFill>
                <a:highlight>
                  <a:srgbClr val="1E1E1E"/>
                </a:highlight>
                <a:latin typeface="Courier New"/>
                <a:ea typeface="Courier New"/>
                <a:cs typeface="Courier New"/>
                <a:sym typeface="Courier New"/>
              </a:rPr>
              <a:t> + (</a:t>
            </a:r>
            <a:r>
              <a:rPr lang="es" sz="1050">
                <a:solidFill>
                  <a:srgbClr val="9CDCFE"/>
                </a:solidFill>
                <a:highlight>
                  <a:srgbClr val="1E1E1E"/>
                </a:highlight>
                <a:latin typeface="Courier New"/>
                <a:ea typeface="Courier New"/>
                <a:cs typeface="Courier New"/>
                <a:sym typeface="Courier New"/>
              </a:rPr>
              <a:t>objInt</a:t>
            </a:r>
            <a:r>
              <a:rPr lang="es" sz="1050">
                <a:solidFill>
                  <a:srgbClr val="D4D4D4"/>
                </a:solidFill>
                <a:highlight>
                  <a:srgbClr val="1E1E1E"/>
                </a:highlight>
                <a:latin typeface="Courier New"/>
                <a:ea typeface="Courier New"/>
                <a:cs typeface="Courier New"/>
                <a:sym typeface="Courier New"/>
              </a:rPr>
              <a:t>).</a:t>
            </a:r>
            <a:r>
              <a:rPr lang="es" sz="1050">
                <a:solidFill>
                  <a:srgbClr val="DCDCAA"/>
                </a:solidFill>
                <a:highlight>
                  <a:srgbClr val="1E1E1E"/>
                </a:highlight>
                <a:latin typeface="Courier New"/>
                <a:ea typeface="Courier New"/>
                <a:cs typeface="Courier New"/>
                <a:sym typeface="Courier New"/>
              </a:rPr>
              <a:t>compareTo</a:t>
            </a:r>
            <a:r>
              <a:rPr lang="es" sz="1050">
                <a:solidFill>
                  <a:srgbClr val="D4D4D4"/>
                </a:solidFill>
                <a:highlight>
                  <a:srgbClr val="1E1E1E"/>
                </a:highlight>
                <a:latin typeface="Courier New"/>
                <a:ea typeface="Courier New"/>
                <a:cs typeface="Courier New"/>
                <a:sym typeface="Courier New"/>
              </a:rPr>
              <a:t>(</a:t>
            </a:r>
            <a:r>
              <a:rPr lang="es" sz="1050">
                <a:solidFill>
                  <a:srgbClr val="B5CEA8"/>
                </a:solidFill>
                <a:highlight>
                  <a:srgbClr val="1E1E1E"/>
                </a:highlight>
                <a:latin typeface="Courier New"/>
                <a:ea typeface="Courier New"/>
                <a:cs typeface="Courier New"/>
                <a:sym typeface="Courier New"/>
              </a:rPr>
              <a:t>5</a:t>
            </a:r>
            <a:r>
              <a:rPr lang="es" sz="1050">
                <a:solidFill>
                  <a:srgbClr val="D4D4D4"/>
                </a:solidFill>
                <a:highlight>
                  <a:srgbClr val="1E1E1E"/>
                </a:highlight>
                <a:latin typeface="Courier New"/>
                <a:ea typeface="Courier New"/>
                <a:cs typeface="Courier New"/>
                <a:sym typeface="Courier New"/>
              </a:rPr>
              <a:t>)); </a:t>
            </a:r>
            <a:r>
              <a:rPr lang="es" sz="1050">
                <a:solidFill>
                  <a:srgbClr val="6A9955"/>
                </a:solidFill>
                <a:highlight>
                  <a:srgbClr val="1E1E1E"/>
                </a:highlight>
                <a:latin typeface="Courier New"/>
                <a:ea typeface="Courier New"/>
                <a:cs typeface="Courier New"/>
                <a:sym typeface="Courier New"/>
              </a:rPr>
              <a:t>// print 1</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569CD6"/>
              </a:solidFill>
              <a:highlight>
                <a:srgbClr val="1E1E1E"/>
              </a:highlight>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